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77" r:id="rId3"/>
    <p:sldId id="275" r:id="rId4"/>
    <p:sldId id="276" r:id="rId5"/>
    <p:sldId id="278" r:id="rId6"/>
    <p:sldId id="270" r:id="rId7"/>
    <p:sldId id="268" r:id="rId8"/>
    <p:sldId id="269" r:id="rId9"/>
  </p:sldIdLst>
  <p:sldSz cx="10439400" cy="5832475"/>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홍 우택" initials="홍우" lastIdx="1" clrIdx="0">
    <p:extLst>
      <p:ext uri="{19B8F6BF-5375-455C-9EA6-DF929625EA0E}">
        <p15:presenceInfo xmlns:p15="http://schemas.microsoft.com/office/powerpoint/2012/main" userId="홍 우택"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C050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883" autoAdjust="0"/>
  </p:normalViewPr>
  <p:slideViewPr>
    <p:cSldViewPr>
      <p:cViewPr varScale="1">
        <p:scale>
          <a:sx n="65" d="100"/>
          <a:sy n="65" d="100"/>
        </p:scale>
        <p:origin x="56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ja-JP" altLang="en-US" sz="1200" dirty="0"/>
              <a:t>豚コレラ</a:t>
            </a:r>
            <a:r>
              <a:rPr lang="ko-KR" altLang="en-US" sz="1200" dirty="0"/>
              <a:t> </a:t>
            </a:r>
            <a:r>
              <a:rPr lang="en-US" altLang="ko-KR" sz="1200" dirty="0"/>
              <a:t>ELISA </a:t>
            </a:r>
            <a:r>
              <a:rPr lang="ja-JP" altLang="en-US" sz="1200" dirty="0"/>
              <a:t>結果</a:t>
            </a:r>
            <a:endParaRPr lang="ko-KR" altLang="en-US" sz="1200" dirty="0"/>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Sheet1!$B$1</c:f>
              <c:strCache>
                <c:ptCount val="1"/>
                <c:pt idx="0">
                  <c:v>CTCVAC 単列M</c:v>
                </c:pt>
              </c:strCache>
            </c:strRef>
          </c:tx>
          <c:spPr>
            <a:solidFill>
              <a:schemeClr val="accent2"/>
            </a:solidFill>
            <a:ln>
              <a:noFill/>
            </a:ln>
            <a:effectLst/>
          </c:spPr>
          <c:invertIfNegative val="0"/>
          <c:cat>
            <c:strRef>
              <c:f>Sheet1!$A$2:$A$3</c:f>
              <c:strCache>
                <c:ptCount val="2"/>
                <c:pt idx="0">
                  <c:v>接種前</c:v>
                </c:pt>
                <c:pt idx="1">
                  <c:v>接種後</c:v>
                </c:pt>
              </c:strCache>
            </c:strRef>
          </c:cat>
          <c:val>
            <c:numRef>
              <c:f>Sheet1!$B$2:$B$3</c:f>
              <c:numCache>
                <c:formatCode>General</c:formatCode>
                <c:ptCount val="2"/>
                <c:pt idx="0">
                  <c:v>20</c:v>
                </c:pt>
                <c:pt idx="1">
                  <c:v>68</c:v>
                </c:pt>
              </c:numCache>
            </c:numRef>
          </c:val>
          <c:extLst>
            <c:ext xmlns:c16="http://schemas.microsoft.com/office/drawing/2014/chart" uri="{C3380CC4-5D6E-409C-BE32-E72D297353CC}">
              <c16:uniqueId val="{00000000-C744-4EA2-8587-2B6FE25A6AC3}"/>
            </c:ext>
          </c:extLst>
        </c:ser>
        <c:ser>
          <c:idx val="1"/>
          <c:order val="1"/>
          <c:tx>
            <c:strRef>
              <c:f>Sheet1!$C$1</c:f>
              <c:strCache>
                <c:ptCount val="1"/>
                <c:pt idx="0">
                  <c:v>対照ワクチン</c:v>
                </c:pt>
              </c:strCache>
            </c:strRef>
          </c:tx>
          <c:spPr>
            <a:solidFill>
              <a:schemeClr val="accent2">
                <a:lumMod val="40000"/>
                <a:lumOff val="60000"/>
              </a:schemeClr>
            </a:solidFill>
            <a:ln>
              <a:noFill/>
            </a:ln>
            <a:effectLst/>
          </c:spPr>
          <c:invertIfNegative val="0"/>
          <c:cat>
            <c:strRef>
              <c:f>Sheet1!$A$2:$A$3</c:f>
              <c:strCache>
                <c:ptCount val="2"/>
                <c:pt idx="0">
                  <c:v>接種前</c:v>
                </c:pt>
                <c:pt idx="1">
                  <c:v>接種後</c:v>
                </c:pt>
              </c:strCache>
            </c:strRef>
          </c:cat>
          <c:val>
            <c:numRef>
              <c:f>Sheet1!$C$2:$C$3</c:f>
              <c:numCache>
                <c:formatCode>General</c:formatCode>
                <c:ptCount val="2"/>
                <c:pt idx="0">
                  <c:v>28</c:v>
                </c:pt>
                <c:pt idx="1">
                  <c:v>69</c:v>
                </c:pt>
              </c:numCache>
            </c:numRef>
          </c:val>
          <c:extLst>
            <c:ext xmlns:c16="http://schemas.microsoft.com/office/drawing/2014/chart" uri="{C3380CC4-5D6E-409C-BE32-E72D297353CC}">
              <c16:uniqueId val="{00000001-C744-4EA2-8587-2B6FE25A6AC3}"/>
            </c:ext>
          </c:extLst>
        </c:ser>
        <c:ser>
          <c:idx val="2"/>
          <c:order val="2"/>
          <c:tx>
            <c:strRef>
              <c:f>Sheet1!$D$1</c:f>
              <c:strCache>
                <c:ptCount val="1"/>
                <c:pt idx="0">
                  <c:v>陰性対照</c:v>
                </c:pt>
              </c:strCache>
            </c:strRef>
          </c:tx>
          <c:spPr>
            <a:solidFill>
              <a:schemeClr val="bg1">
                <a:lumMod val="75000"/>
              </a:schemeClr>
            </a:solidFill>
            <a:ln>
              <a:noFill/>
            </a:ln>
            <a:effectLst/>
          </c:spPr>
          <c:invertIfNegative val="0"/>
          <c:cat>
            <c:strRef>
              <c:f>Sheet1!$A$2:$A$3</c:f>
              <c:strCache>
                <c:ptCount val="2"/>
                <c:pt idx="0">
                  <c:v>接種前</c:v>
                </c:pt>
                <c:pt idx="1">
                  <c:v>接種後</c:v>
                </c:pt>
              </c:strCache>
            </c:strRef>
          </c:cat>
          <c:val>
            <c:numRef>
              <c:f>Sheet1!$D$2:$D$3</c:f>
              <c:numCache>
                <c:formatCode>General</c:formatCode>
                <c:ptCount val="2"/>
                <c:pt idx="0">
                  <c:v>29</c:v>
                </c:pt>
                <c:pt idx="1">
                  <c:v>29</c:v>
                </c:pt>
              </c:numCache>
            </c:numRef>
          </c:val>
          <c:extLst>
            <c:ext xmlns:c16="http://schemas.microsoft.com/office/drawing/2014/chart" uri="{C3380CC4-5D6E-409C-BE32-E72D297353CC}">
              <c16:uniqueId val="{00000001-564F-4758-A7DF-94AAD0EEAAC6}"/>
            </c:ext>
          </c:extLst>
        </c:ser>
        <c:dLbls>
          <c:showLegendKey val="0"/>
          <c:showVal val="0"/>
          <c:showCatName val="0"/>
          <c:showSerName val="0"/>
          <c:showPercent val="0"/>
          <c:showBubbleSize val="0"/>
        </c:dLbls>
        <c:gapWidth val="219"/>
        <c:overlap val="-27"/>
        <c:axId val="1345150031"/>
        <c:axId val="1345144207"/>
      </c:barChart>
      <c:dateAx>
        <c:axId val="13451500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ja-JP"/>
          </a:p>
        </c:txPr>
        <c:crossAx val="1345144207"/>
        <c:crosses val="autoZero"/>
        <c:auto val="0"/>
        <c:lblOffset val="100"/>
        <c:baseTimeUnit val="days"/>
      </c:dateAx>
      <c:valAx>
        <c:axId val="134514420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ja-JP"/>
          </a:p>
        </c:txPr>
        <c:crossAx val="13451500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ja-JP" altLang="en-US" sz="1200" dirty="0"/>
              <a:t>ワクチン株</a:t>
            </a:r>
            <a:r>
              <a:rPr lang="ko-KR" altLang="en-US" sz="1200" dirty="0"/>
              <a:t> </a:t>
            </a:r>
            <a:r>
              <a:rPr lang="ja-JP" altLang="en-US" sz="1200" dirty="0"/>
              <a:t>鑑別</a:t>
            </a:r>
            <a:r>
              <a:rPr lang="ko-KR" altLang="en-US" sz="1200" dirty="0"/>
              <a:t> </a:t>
            </a:r>
            <a:r>
              <a:rPr lang="en-US" altLang="ko-KR" sz="1200" dirty="0"/>
              <a:t>ELISA </a:t>
            </a:r>
            <a:r>
              <a:rPr lang="ja-JP" altLang="en-US" sz="1200" dirty="0"/>
              <a:t>結果</a:t>
            </a:r>
            <a:endParaRPr lang="ko-KR" altLang="en-US" sz="1200" dirty="0"/>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Sheet1!$B$1</c:f>
              <c:strCache>
                <c:ptCount val="1"/>
                <c:pt idx="0">
                  <c:v>CTCVAC 単列Ｍ</c:v>
                </c:pt>
              </c:strCache>
            </c:strRef>
          </c:tx>
          <c:spPr>
            <a:solidFill>
              <a:schemeClr val="accent2"/>
            </a:solidFill>
            <a:ln>
              <a:noFill/>
            </a:ln>
            <a:effectLst/>
          </c:spPr>
          <c:invertIfNegative val="0"/>
          <c:cat>
            <c:strRef>
              <c:f>Sheet1!$A$2</c:f>
              <c:strCache>
                <c:ptCount val="1"/>
                <c:pt idx="0">
                  <c:v>接種後</c:v>
                </c:pt>
              </c:strCache>
            </c:strRef>
          </c:cat>
          <c:val>
            <c:numRef>
              <c:f>Sheet1!$B$2</c:f>
              <c:numCache>
                <c:formatCode>General</c:formatCode>
                <c:ptCount val="1"/>
                <c:pt idx="0">
                  <c:v>1.1224000000000001</c:v>
                </c:pt>
              </c:numCache>
            </c:numRef>
          </c:val>
          <c:extLst>
            <c:ext xmlns:c16="http://schemas.microsoft.com/office/drawing/2014/chart" uri="{C3380CC4-5D6E-409C-BE32-E72D297353CC}">
              <c16:uniqueId val="{00000000-C3E9-4CF0-B4DB-319FDC609D36}"/>
            </c:ext>
          </c:extLst>
        </c:ser>
        <c:ser>
          <c:idx val="1"/>
          <c:order val="1"/>
          <c:tx>
            <c:strRef>
              <c:f>Sheet1!$C$1</c:f>
              <c:strCache>
                <c:ptCount val="1"/>
                <c:pt idx="0">
                  <c:v>対照ワクチン</c:v>
                </c:pt>
              </c:strCache>
            </c:strRef>
          </c:tx>
          <c:spPr>
            <a:solidFill>
              <a:schemeClr val="accent2">
                <a:lumMod val="40000"/>
                <a:lumOff val="60000"/>
              </a:schemeClr>
            </a:solidFill>
            <a:ln>
              <a:noFill/>
            </a:ln>
            <a:effectLst/>
          </c:spPr>
          <c:invertIfNegative val="0"/>
          <c:cat>
            <c:strRef>
              <c:f>Sheet1!$A$2</c:f>
              <c:strCache>
                <c:ptCount val="1"/>
                <c:pt idx="0">
                  <c:v>接種後</c:v>
                </c:pt>
              </c:strCache>
            </c:strRef>
          </c:cat>
          <c:val>
            <c:numRef>
              <c:f>Sheet1!$C$2</c:f>
              <c:numCache>
                <c:formatCode>General</c:formatCode>
                <c:ptCount val="1"/>
                <c:pt idx="0">
                  <c:v>0.2823</c:v>
                </c:pt>
              </c:numCache>
            </c:numRef>
          </c:val>
          <c:extLst>
            <c:ext xmlns:c16="http://schemas.microsoft.com/office/drawing/2014/chart" uri="{C3380CC4-5D6E-409C-BE32-E72D297353CC}">
              <c16:uniqueId val="{00000001-C3E9-4CF0-B4DB-319FDC609D36}"/>
            </c:ext>
          </c:extLst>
        </c:ser>
        <c:dLbls>
          <c:showLegendKey val="0"/>
          <c:showVal val="0"/>
          <c:showCatName val="0"/>
          <c:showSerName val="0"/>
          <c:showPercent val="0"/>
          <c:showBubbleSize val="0"/>
        </c:dLbls>
        <c:gapWidth val="219"/>
        <c:overlap val="-27"/>
        <c:axId val="1345150031"/>
        <c:axId val="1345144207"/>
      </c:barChart>
      <c:catAx>
        <c:axId val="13451500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ja-JP"/>
          </a:p>
        </c:txPr>
        <c:crossAx val="1345144207"/>
        <c:crosses val="autoZero"/>
        <c:auto val="1"/>
        <c:lblAlgn val="ctr"/>
        <c:lblOffset val="100"/>
        <c:noMultiLvlLbl val="0"/>
      </c:catAx>
      <c:valAx>
        <c:axId val="134514420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ja-JP"/>
          </a:p>
        </c:txPr>
        <c:crossAx val="13451500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200" dirty="0"/>
              <a:t>過頭分</a:t>
            </a:r>
            <a:r>
              <a:rPr lang="en-US" altLang="ko-KR" sz="1200" dirty="0"/>
              <a:t>(10</a:t>
            </a:r>
            <a:r>
              <a:rPr lang="ja-JP" altLang="en-US" sz="1200" dirty="0"/>
              <a:t>倍</a:t>
            </a:r>
            <a:r>
              <a:rPr lang="en-US" altLang="ko-KR" sz="1200" dirty="0"/>
              <a:t>) </a:t>
            </a:r>
            <a:r>
              <a:rPr lang="ja-JP" altLang="en-US" sz="1200" dirty="0"/>
              <a:t>接種後体温変化</a:t>
            </a:r>
            <a:endParaRPr lang="ko-KR" altLang="en-US" sz="12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Sheet1!$B$1</c:f>
              <c:strCache>
                <c:ptCount val="1"/>
                <c:pt idx="0">
                  <c:v>CTCVacc CSF-SE 10x</c:v>
                </c:pt>
              </c:strCache>
            </c:strRef>
          </c:tx>
          <c:spPr>
            <a:ln w="28575" cap="rnd">
              <a:solidFill>
                <a:srgbClr val="C00000"/>
              </a:solidFill>
              <a:round/>
            </a:ln>
            <a:effectLst/>
          </c:spPr>
          <c:marker>
            <c:symbol val="circle"/>
            <c:size val="5"/>
            <c:spPr>
              <a:solidFill>
                <a:srgbClr val="C00000"/>
              </a:solidFill>
              <a:ln w="9525">
                <a:noFill/>
              </a:ln>
              <a:effectLst/>
            </c:spPr>
          </c:marker>
          <c:cat>
            <c:strRef>
              <c:f>Sheet1!$A$2:$A$11</c:f>
              <c:strCache>
                <c:ptCount val="10"/>
                <c:pt idx="0">
                  <c:v>接種前</c:v>
                </c:pt>
                <c:pt idx="1">
                  <c:v>1</c:v>
                </c:pt>
                <c:pt idx="2">
                  <c:v>2</c:v>
                </c:pt>
                <c:pt idx="3">
                  <c:v>3</c:v>
                </c:pt>
                <c:pt idx="4">
                  <c:v>4</c:v>
                </c:pt>
                <c:pt idx="5">
                  <c:v>5</c:v>
                </c:pt>
                <c:pt idx="6">
                  <c:v>6</c:v>
                </c:pt>
                <c:pt idx="7">
                  <c:v>7</c:v>
                </c:pt>
                <c:pt idx="8">
                  <c:v>14</c:v>
                </c:pt>
                <c:pt idx="9">
                  <c:v>21</c:v>
                </c:pt>
              </c:strCache>
            </c:strRef>
          </c:cat>
          <c:val>
            <c:numRef>
              <c:f>Sheet1!$B$2:$B$11</c:f>
              <c:numCache>
                <c:formatCode>General</c:formatCode>
                <c:ptCount val="10"/>
                <c:pt idx="0">
                  <c:v>39</c:v>
                </c:pt>
                <c:pt idx="1">
                  <c:v>39.200000000000003</c:v>
                </c:pt>
                <c:pt idx="2">
                  <c:v>38.9</c:v>
                </c:pt>
                <c:pt idx="3">
                  <c:v>39</c:v>
                </c:pt>
                <c:pt idx="4">
                  <c:v>39</c:v>
                </c:pt>
                <c:pt idx="5">
                  <c:v>39</c:v>
                </c:pt>
                <c:pt idx="6">
                  <c:v>39</c:v>
                </c:pt>
                <c:pt idx="7">
                  <c:v>39</c:v>
                </c:pt>
                <c:pt idx="8">
                  <c:v>39</c:v>
                </c:pt>
                <c:pt idx="9">
                  <c:v>39</c:v>
                </c:pt>
              </c:numCache>
            </c:numRef>
          </c:val>
          <c:smooth val="0"/>
          <c:extLst>
            <c:ext xmlns:c16="http://schemas.microsoft.com/office/drawing/2014/chart" uri="{C3380CC4-5D6E-409C-BE32-E72D297353CC}">
              <c16:uniqueId val="{00000000-5FF8-4B75-8197-10FB1EDCB4AB}"/>
            </c:ext>
          </c:extLst>
        </c:ser>
        <c:ser>
          <c:idx val="1"/>
          <c:order val="1"/>
          <c:tx>
            <c:strRef>
              <c:f>Sheet1!$C$1</c:f>
              <c:strCache>
                <c:ptCount val="1"/>
                <c:pt idx="0">
                  <c:v>未接種対照 対照</c:v>
                </c:pt>
              </c:strCache>
            </c:strRef>
          </c:tx>
          <c:spPr>
            <a:ln w="28575" cap="rnd">
              <a:solidFill>
                <a:schemeClr val="bg1">
                  <a:lumMod val="50000"/>
                </a:schemeClr>
              </a:solidFill>
              <a:round/>
            </a:ln>
            <a:effectLst/>
          </c:spPr>
          <c:marker>
            <c:symbol val="circle"/>
            <c:size val="5"/>
            <c:spPr>
              <a:solidFill>
                <a:schemeClr val="bg1">
                  <a:lumMod val="50000"/>
                </a:schemeClr>
              </a:solidFill>
              <a:ln w="9525">
                <a:noFill/>
              </a:ln>
              <a:effectLst/>
            </c:spPr>
          </c:marker>
          <c:cat>
            <c:strRef>
              <c:f>Sheet1!$A$2:$A$11</c:f>
              <c:strCache>
                <c:ptCount val="10"/>
                <c:pt idx="0">
                  <c:v>接種前</c:v>
                </c:pt>
                <c:pt idx="1">
                  <c:v>1</c:v>
                </c:pt>
                <c:pt idx="2">
                  <c:v>2</c:v>
                </c:pt>
                <c:pt idx="3">
                  <c:v>3</c:v>
                </c:pt>
                <c:pt idx="4">
                  <c:v>4</c:v>
                </c:pt>
                <c:pt idx="5">
                  <c:v>5</c:v>
                </c:pt>
                <c:pt idx="6">
                  <c:v>6</c:v>
                </c:pt>
                <c:pt idx="7">
                  <c:v>7</c:v>
                </c:pt>
                <c:pt idx="8">
                  <c:v>14</c:v>
                </c:pt>
                <c:pt idx="9">
                  <c:v>21</c:v>
                </c:pt>
              </c:strCache>
            </c:strRef>
          </c:cat>
          <c:val>
            <c:numRef>
              <c:f>Sheet1!$C$2:$C$11</c:f>
              <c:numCache>
                <c:formatCode>General</c:formatCode>
                <c:ptCount val="10"/>
                <c:pt idx="0">
                  <c:v>39</c:v>
                </c:pt>
                <c:pt idx="1">
                  <c:v>39</c:v>
                </c:pt>
                <c:pt idx="2">
                  <c:v>39</c:v>
                </c:pt>
                <c:pt idx="3">
                  <c:v>39.4</c:v>
                </c:pt>
                <c:pt idx="4">
                  <c:v>38.9</c:v>
                </c:pt>
                <c:pt idx="5">
                  <c:v>39</c:v>
                </c:pt>
                <c:pt idx="6">
                  <c:v>38.799999999999997</c:v>
                </c:pt>
                <c:pt idx="7">
                  <c:v>39</c:v>
                </c:pt>
                <c:pt idx="8">
                  <c:v>39</c:v>
                </c:pt>
                <c:pt idx="9">
                  <c:v>39</c:v>
                </c:pt>
              </c:numCache>
            </c:numRef>
          </c:val>
          <c:smooth val="0"/>
          <c:extLst>
            <c:ext xmlns:c16="http://schemas.microsoft.com/office/drawing/2014/chart" uri="{C3380CC4-5D6E-409C-BE32-E72D297353CC}">
              <c16:uniqueId val="{00000001-5FF8-4B75-8197-10FB1EDCB4AB}"/>
            </c:ext>
          </c:extLst>
        </c:ser>
        <c:dLbls>
          <c:showLegendKey val="0"/>
          <c:showVal val="0"/>
          <c:showCatName val="0"/>
          <c:showSerName val="0"/>
          <c:showPercent val="0"/>
          <c:showBubbleSize val="0"/>
        </c:dLbls>
        <c:marker val="1"/>
        <c:smooth val="0"/>
        <c:axId val="434658704"/>
        <c:axId val="434659032"/>
      </c:lineChart>
      <c:catAx>
        <c:axId val="434658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crossAx val="434659032"/>
        <c:crosses val="autoZero"/>
        <c:auto val="1"/>
        <c:lblAlgn val="ctr"/>
        <c:lblOffset val="100"/>
        <c:noMultiLvlLbl val="0"/>
      </c:catAx>
      <c:valAx>
        <c:axId val="434659032"/>
        <c:scaling>
          <c:orientation val="minMax"/>
          <c:max val="40"/>
          <c:min val="36"/>
        </c:scaling>
        <c:delete val="0"/>
        <c:axPos val="l"/>
        <c:majorGridlines>
          <c:spPr>
            <a:ln w="9525" cap="flat" cmpd="sng" algn="ctr">
              <a:solidFill>
                <a:schemeClr val="tx1">
                  <a:lumMod val="15000"/>
                  <a:lumOff val="85000"/>
                </a:schemeClr>
              </a:solidFill>
              <a:round/>
            </a:ln>
            <a:effectLst/>
          </c:spPr>
        </c:majorGridlines>
        <c:numFmt formatCode="#,##0.0_);[Red]\(#,##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ja-JP"/>
          </a:p>
        </c:txPr>
        <c:crossAx val="4346587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118178590289302E-2"/>
          <c:y val="0.14177119421412951"/>
          <c:w val="0.88820820018276692"/>
          <c:h val="0.69944455855541687"/>
        </c:manualLayout>
      </c:layout>
      <c:barChart>
        <c:barDir val="col"/>
        <c:grouping val="clustered"/>
        <c:varyColors val="0"/>
        <c:ser>
          <c:idx val="0"/>
          <c:order val="0"/>
          <c:tx>
            <c:strRef>
              <c:f>Sheet1!$B$1</c:f>
              <c:strCache>
                <c:ptCount val="1"/>
                <c:pt idx="0">
                  <c:v>ワクチン(1倍)</c:v>
                </c:pt>
              </c:strCache>
            </c:strRef>
          </c:tx>
          <c:spPr>
            <a:solidFill>
              <a:schemeClr val="accent2">
                <a:lumMod val="60000"/>
                <a:lumOff val="40000"/>
              </a:schemeClr>
            </a:solidFill>
            <a:ln>
              <a:noFill/>
            </a:ln>
            <a:effectLst/>
          </c:spPr>
          <c:invertIfNegative val="0"/>
          <c:cat>
            <c:strRef>
              <c:f>Sheet1!$A$2:$A$3</c:f>
              <c:strCache>
                <c:ptCount val="2"/>
                <c:pt idx="0">
                  <c:v>離乳頭数(頭)</c:v>
                </c:pt>
                <c:pt idx="1">
                  <c:v>離乳体重(kg)</c:v>
                </c:pt>
              </c:strCache>
            </c:strRef>
          </c:cat>
          <c:val>
            <c:numRef>
              <c:f>Sheet1!$B$2:$B$3</c:f>
              <c:numCache>
                <c:formatCode>General</c:formatCode>
                <c:ptCount val="2"/>
                <c:pt idx="0">
                  <c:v>11.5</c:v>
                </c:pt>
                <c:pt idx="1">
                  <c:v>5.23</c:v>
                </c:pt>
              </c:numCache>
            </c:numRef>
          </c:val>
          <c:extLst>
            <c:ext xmlns:c16="http://schemas.microsoft.com/office/drawing/2014/chart" uri="{C3380CC4-5D6E-409C-BE32-E72D297353CC}">
              <c16:uniqueId val="{00000000-8C85-436E-A7A3-1B6560CE2352}"/>
            </c:ext>
          </c:extLst>
        </c:ser>
        <c:ser>
          <c:idx val="1"/>
          <c:order val="1"/>
          <c:tx>
            <c:strRef>
              <c:f>Sheet1!$C$1</c:f>
              <c:strCache>
                <c:ptCount val="1"/>
                <c:pt idx="0">
                  <c:v>ワクチン(10倍)</c:v>
                </c:pt>
              </c:strCache>
            </c:strRef>
          </c:tx>
          <c:spPr>
            <a:solidFill>
              <a:schemeClr val="accent2"/>
            </a:solidFill>
            <a:ln>
              <a:noFill/>
            </a:ln>
            <a:effectLst/>
          </c:spPr>
          <c:invertIfNegative val="0"/>
          <c:cat>
            <c:strRef>
              <c:f>Sheet1!$A$2:$A$3</c:f>
              <c:strCache>
                <c:ptCount val="2"/>
                <c:pt idx="0">
                  <c:v>離乳頭数(頭)</c:v>
                </c:pt>
                <c:pt idx="1">
                  <c:v>離乳体重(kg)</c:v>
                </c:pt>
              </c:strCache>
            </c:strRef>
          </c:cat>
          <c:val>
            <c:numRef>
              <c:f>Sheet1!$C$2:$C$3</c:f>
              <c:numCache>
                <c:formatCode>General</c:formatCode>
                <c:ptCount val="2"/>
                <c:pt idx="0">
                  <c:v>10.5</c:v>
                </c:pt>
                <c:pt idx="1">
                  <c:v>5.1100000000000003</c:v>
                </c:pt>
              </c:numCache>
            </c:numRef>
          </c:val>
          <c:extLst>
            <c:ext xmlns:c16="http://schemas.microsoft.com/office/drawing/2014/chart" uri="{C3380CC4-5D6E-409C-BE32-E72D297353CC}">
              <c16:uniqueId val="{00000001-8C85-436E-A7A3-1B6560CE2352}"/>
            </c:ext>
          </c:extLst>
        </c:ser>
        <c:ser>
          <c:idx val="2"/>
          <c:order val="2"/>
          <c:tx>
            <c:strRef>
              <c:f>Sheet1!$D$1</c:f>
              <c:strCache>
                <c:ptCount val="1"/>
                <c:pt idx="0">
                  <c:v>非ワクチン</c:v>
                </c:pt>
              </c:strCache>
            </c:strRef>
          </c:tx>
          <c:spPr>
            <a:solidFill>
              <a:schemeClr val="tx1">
                <a:lumMod val="50000"/>
                <a:lumOff val="50000"/>
              </a:schemeClr>
            </a:solidFill>
            <a:ln>
              <a:noFill/>
            </a:ln>
            <a:effectLst/>
          </c:spPr>
          <c:invertIfNegative val="0"/>
          <c:cat>
            <c:strRef>
              <c:f>Sheet1!$A$2:$A$3</c:f>
              <c:strCache>
                <c:ptCount val="2"/>
                <c:pt idx="0">
                  <c:v>離乳頭数(頭)</c:v>
                </c:pt>
                <c:pt idx="1">
                  <c:v>離乳体重(kg)</c:v>
                </c:pt>
              </c:strCache>
            </c:strRef>
          </c:cat>
          <c:val>
            <c:numRef>
              <c:f>Sheet1!$D$2:$D$3</c:f>
              <c:numCache>
                <c:formatCode>General</c:formatCode>
                <c:ptCount val="2"/>
                <c:pt idx="0">
                  <c:v>10.5</c:v>
                </c:pt>
                <c:pt idx="1">
                  <c:v>5.1100000000000003</c:v>
                </c:pt>
              </c:numCache>
            </c:numRef>
          </c:val>
          <c:extLst>
            <c:ext xmlns:c16="http://schemas.microsoft.com/office/drawing/2014/chart" uri="{C3380CC4-5D6E-409C-BE32-E72D297353CC}">
              <c16:uniqueId val="{00000002-8C85-436E-A7A3-1B6560CE2352}"/>
            </c:ext>
          </c:extLst>
        </c:ser>
        <c:dLbls>
          <c:showLegendKey val="0"/>
          <c:showVal val="0"/>
          <c:showCatName val="0"/>
          <c:showSerName val="0"/>
          <c:showPercent val="0"/>
          <c:showBubbleSize val="0"/>
        </c:dLbls>
        <c:gapWidth val="219"/>
        <c:overlap val="-27"/>
        <c:axId val="662139632"/>
        <c:axId val="662136024"/>
      </c:barChart>
      <c:catAx>
        <c:axId val="662139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662136024"/>
        <c:crosses val="autoZero"/>
        <c:auto val="1"/>
        <c:lblAlgn val="ctr"/>
        <c:lblOffset val="100"/>
        <c:noMultiLvlLbl val="0"/>
      </c:catAx>
      <c:valAx>
        <c:axId val="662136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6621396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接種群</c:v>
                </c:pt>
              </c:strCache>
            </c:strRef>
          </c:tx>
          <c:spPr>
            <a:solidFill>
              <a:schemeClr val="accent1"/>
            </a:solidFill>
            <a:ln>
              <a:noFill/>
            </a:ln>
            <a:effectLst/>
          </c:spPr>
          <c:invertIfNegative val="0"/>
          <c:cat>
            <c:strRef>
              <c:f>Sheet1!$A$2:$A$3</c:f>
              <c:strCache>
                <c:ptCount val="2"/>
                <c:pt idx="0">
                  <c:v>3週目</c:v>
                </c:pt>
                <c:pt idx="1">
                  <c:v>4週目</c:v>
                </c:pt>
              </c:strCache>
            </c:strRef>
          </c:cat>
          <c:val>
            <c:numRef>
              <c:f>Sheet1!$B$2:$B$3</c:f>
              <c:numCache>
                <c:formatCode>0%</c:formatCode>
                <c:ptCount val="2"/>
                <c:pt idx="0">
                  <c:v>0.5</c:v>
                </c:pt>
                <c:pt idx="1">
                  <c:v>1</c:v>
                </c:pt>
              </c:numCache>
            </c:numRef>
          </c:val>
          <c:extLst>
            <c:ext xmlns:c16="http://schemas.microsoft.com/office/drawing/2014/chart" uri="{C3380CC4-5D6E-409C-BE32-E72D297353CC}">
              <c16:uniqueId val="{00000000-C882-4641-9606-E2D7E37E9282}"/>
            </c:ext>
          </c:extLst>
        </c:ser>
        <c:ser>
          <c:idx val="1"/>
          <c:order val="1"/>
          <c:tx>
            <c:strRef>
              <c:f>Sheet1!$C$1</c:f>
              <c:strCache>
                <c:ptCount val="1"/>
                <c:pt idx="0">
                  <c:v>同居豚</c:v>
                </c:pt>
              </c:strCache>
            </c:strRef>
          </c:tx>
          <c:spPr>
            <a:solidFill>
              <a:schemeClr val="accent2"/>
            </a:solidFill>
            <a:ln>
              <a:noFill/>
            </a:ln>
            <a:effectLst/>
          </c:spPr>
          <c:invertIfNegative val="0"/>
          <c:cat>
            <c:strRef>
              <c:f>Sheet1!$A$2:$A$3</c:f>
              <c:strCache>
                <c:ptCount val="2"/>
                <c:pt idx="0">
                  <c:v>3週目</c:v>
                </c:pt>
                <c:pt idx="1">
                  <c:v>4週目</c:v>
                </c:pt>
              </c:strCache>
            </c:strRef>
          </c:cat>
          <c:val>
            <c:numRef>
              <c:f>Sheet1!$C$2:$C$3</c:f>
              <c:numCache>
                <c:formatCode>0%</c:formatCode>
                <c:ptCount val="2"/>
                <c:pt idx="0">
                  <c:v>0.01</c:v>
                </c:pt>
                <c:pt idx="1">
                  <c:v>0.01</c:v>
                </c:pt>
              </c:numCache>
            </c:numRef>
          </c:val>
          <c:extLst>
            <c:ext xmlns:c16="http://schemas.microsoft.com/office/drawing/2014/chart" uri="{C3380CC4-5D6E-409C-BE32-E72D297353CC}">
              <c16:uniqueId val="{00000001-C882-4641-9606-E2D7E37E9282}"/>
            </c:ext>
          </c:extLst>
        </c:ser>
        <c:dLbls>
          <c:showLegendKey val="0"/>
          <c:showVal val="0"/>
          <c:showCatName val="0"/>
          <c:showSerName val="0"/>
          <c:showPercent val="0"/>
          <c:showBubbleSize val="0"/>
        </c:dLbls>
        <c:gapWidth val="80"/>
        <c:axId val="660161672"/>
        <c:axId val="660164624"/>
      </c:barChart>
      <c:catAx>
        <c:axId val="660161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660164624"/>
        <c:crosses val="autoZero"/>
        <c:auto val="1"/>
        <c:lblAlgn val="ctr"/>
        <c:lblOffset val="100"/>
        <c:noMultiLvlLbl val="0"/>
      </c:catAx>
      <c:valAx>
        <c:axId val="660164624"/>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ko-KR" altLang="en-US" sz="1000" dirty="0"/>
                  <a:t>항체양성율</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crossAx val="660161672"/>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altLang="ko-KR" sz="1600" dirty="0"/>
              <a:t>CSF </a:t>
            </a:r>
            <a:r>
              <a:rPr lang="ja-JP" altLang="en-US" sz="1600" dirty="0"/>
              <a:t>抗体</a:t>
            </a:r>
            <a:endParaRPr lang="ko-KR" altLang="en-US" sz="1600" dirty="0"/>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Sheet1!$B$1</c:f>
              <c:strCache>
                <c:ptCount val="1"/>
                <c:pt idx="0">
                  <c:v>抗体陽性率</c:v>
                </c:pt>
              </c:strCache>
            </c:strRef>
          </c:tx>
          <c:spPr>
            <a:solidFill>
              <a:srgbClr val="C00000"/>
            </a:solidFill>
            <a:ln>
              <a:noFill/>
            </a:ln>
            <a:effectLst/>
          </c:spPr>
          <c:invertIfNegative val="0"/>
          <c:cat>
            <c:strRef>
              <c:f>Sheet1!$A$2:$A$7</c:f>
              <c:strCache>
                <c:ptCount val="6"/>
                <c:pt idx="0">
                  <c:v>接種前</c:v>
                </c:pt>
                <c:pt idx="1">
                  <c:v>接種2週</c:v>
                </c:pt>
                <c:pt idx="2">
                  <c:v>接種4週</c:v>
                </c:pt>
                <c:pt idx="3">
                  <c:v>接種8週</c:v>
                </c:pt>
                <c:pt idx="4">
                  <c:v>接種16週</c:v>
                </c:pt>
                <c:pt idx="5">
                  <c:v>出荷前</c:v>
                </c:pt>
              </c:strCache>
            </c:strRef>
          </c:cat>
          <c:val>
            <c:numRef>
              <c:f>Sheet1!$B$2:$B$7</c:f>
              <c:numCache>
                <c:formatCode>General</c:formatCode>
                <c:ptCount val="6"/>
                <c:pt idx="0">
                  <c:v>0</c:v>
                </c:pt>
                <c:pt idx="1">
                  <c:v>100</c:v>
                </c:pt>
                <c:pt idx="2">
                  <c:v>100</c:v>
                </c:pt>
                <c:pt idx="3">
                  <c:v>100</c:v>
                </c:pt>
                <c:pt idx="4">
                  <c:v>100</c:v>
                </c:pt>
                <c:pt idx="5">
                  <c:v>100</c:v>
                </c:pt>
              </c:numCache>
            </c:numRef>
          </c:val>
          <c:extLst>
            <c:ext xmlns:c16="http://schemas.microsoft.com/office/drawing/2014/chart" uri="{C3380CC4-5D6E-409C-BE32-E72D297353CC}">
              <c16:uniqueId val="{00000000-7F5F-42C8-83C7-5B68731398DD}"/>
            </c:ext>
          </c:extLst>
        </c:ser>
        <c:dLbls>
          <c:showLegendKey val="0"/>
          <c:showVal val="0"/>
          <c:showCatName val="0"/>
          <c:showSerName val="0"/>
          <c:showPercent val="0"/>
          <c:showBubbleSize val="0"/>
        </c:dLbls>
        <c:gapWidth val="219"/>
        <c:axId val="381132080"/>
        <c:axId val="381134704"/>
      </c:barChart>
      <c:lineChart>
        <c:grouping val="standard"/>
        <c:varyColors val="0"/>
        <c:ser>
          <c:idx val="1"/>
          <c:order val="1"/>
          <c:tx>
            <c:strRef>
              <c:f>Sheet1!$C$1</c:f>
              <c:strCache>
                <c:ptCount val="1"/>
                <c:pt idx="0">
                  <c:v>抗体価(log2)</c:v>
                </c:pt>
              </c:strCache>
            </c:strRef>
          </c:tx>
          <c:spPr>
            <a:ln w="19050" cap="rnd" cmpd="sng">
              <a:solidFill>
                <a:schemeClr val="accent3">
                  <a:lumMod val="50000"/>
                </a:schemeClr>
              </a:solidFill>
              <a:round/>
            </a:ln>
            <a:effectLst>
              <a:outerShdw blurRad="50800" dist="38100" dir="2700000" algn="tl" rotWithShape="0">
                <a:prstClr val="black">
                  <a:alpha val="40000"/>
                </a:prstClr>
              </a:outerShdw>
            </a:effectLst>
          </c:spPr>
          <c:marker>
            <c:symbol val="none"/>
          </c:marker>
          <c:cat>
            <c:strRef>
              <c:f>Sheet1!$A$2:$A$7</c:f>
              <c:strCache>
                <c:ptCount val="6"/>
                <c:pt idx="0">
                  <c:v>接種前</c:v>
                </c:pt>
                <c:pt idx="1">
                  <c:v>接種2週</c:v>
                </c:pt>
                <c:pt idx="2">
                  <c:v>接種4週</c:v>
                </c:pt>
                <c:pt idx="3">
                  <c:v>接種8週</c:v>
                </c:pt>
                <c:pt idx="4">
                  <c:v>接種16週</c:v>
                </c:pt>
                <c:pt idx="5">
                  <c:v>出荷前</c:v>
                </c:pt>
              </c:strCache>
            </c:strRef>
          </c:cat>
          <c:val>
            <c:numRef>
              <c:f>Sheet1!$C$2:$C$7</c:f>
              <c:numCache>
                <c:formatCode>General</c:formatCode>
                <c:ptCount val="6"/>
                <c:pt idx="0">
                  <c:v>3</c:v>
                </c:pt>
                <c:pt idx="1">
                  <c:v>5</c:v>
                </c:pt>
                <c:pt idx="2">
                  <c:v>7</c:v>
                </c:pt>
                <c:pt idx="3">
                  <c:v>7</c:v>
                </c:pt>
                <c:pt idx="4">
                  <c:v>6</c:v>
                </c:pt>
                <c:pt idx="5">
                  <c:v>6</c:v>
                </c:pt>
              </c:numCache>
            </c:numRef>
          </c:val>
          <c:smooth val="1"/>
          <c:extLst>
            <c:ext xmlns:c16="http://schemas.microsoft.com/office/drawing/2014/chart" uri="{C3380CC4-5D6E-409C-BE32-E72D297353CC}">
              <c16:uniqueId val="{00000001-7F5F-42C8-83C7-5B68731398DD}"/>
            </c:ext>
          </c:extLst>
        </c:ser>
        <c:dLbls>
          <c:showLegendKey val="0"/>
          <c:showVal val="0"/>
          <c:showCatName val="0"/>
          <c:showSerName val="0"/>
          <c:showPercent val="0"/>
          <c:showBubbleSize val="0"/>
        </c:dLbls>
        <c:marker val="1"/>
        <c:smooth val="0"/>
        <c:axId val="705855176"/>
        <c:axId val="705847960"/>
      </c:lineChart>
      <c:catAx>
        <c:axId val="38113208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ja-JP"/>
          </a:p>
        </c:txPr>
        <c:crossAx val="381134704"/>
        <c:crosses val="autoZero"/>
        <c:auto val="1"/>
        <c:lblAlgn val="ctr"/>
        <c:lblOffset val="100"/>
        <c:noMultiLvlLbl val="0"/>
      </c:catAx>
      <c:valAx>
        <c:axId val="381134704"/>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ko-KR" altLang="en-US" sz="1100" dirty="0"/>
                  <a:t>항</a:t>
                </a:r>
                <a:r>
                  <a:rPr lang="ja-JP" altLang="en-US" sz="1100" dirty="0"/>
                  <a:t>抗体陽性率</a:t>
                </a:r>
                <a:r>
                  <a:rPr lang="en-US" altLang="ko-KR" sz="1100" baseline="0" dirty="0"/>
                  <a:t>(%)</a:t>
                </a:r>
                <a:endParaRPr lang="ko-KR" altLang="en-US" sz="1100" dirty="0"/>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ja-JP"/>
          </a:p>
        </c:txPr>
        <c:crossAx val="381132080"/>
        <c:crosses val="autoZero"/>
        <c:crossBetween val="between"/>
      </c:valAx>
      <c:valAx>
        <c:axId val="705847960"/>
        <c:scaling>
          <c:orientation val="minMax"/>
        </c:scaling>
        <c:delete val="0"/>
        <c:axPos val="r"/>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ja-JP" altLang="en-US" sz="1100" dirty="0"/>
                  <a:t>中和抗体価</a:t>
                </a:r>
                <a:r>
                  <a:rPr lang="ko-KR" altLang="en-US" sz="1100" dirty="0"/>
                  <a:t> </a:t>
                </a:r>
                <a:r>
                  <a:rPr lang="en-US" altLang="ko-KR" sz="1100" dirty="0"/>
                  <a:t>(log2)</a:t>
                </a:r>
                <a:endParaRPr lang="ko-KR" altLang="en-US" sz="1100" dirty="0"/>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ja-JP"/>
          </a:p>
        </c:txPr>
        <c:crossAx val="705855176"/>
        <c:crosses val="max"/>
        <c:crossBetween val="between"/>
      </c:valAx>
      <c:catAx>
        <c:axId val="705855176"/>
        <c:scaling>
          <c:orientation val="minMax"/>
        </c:scaling>
        <c:delete val="1"/>
        <c:axPos val="b"/>
        <c:numFmt formatCode="General" sourceLinked="1"/>
        <c:majorTickMark val="out"/>
        <c:minorTickMark val="none"/>
        <c:tickLblPos val="nextTo"/>
        <c:crossAx val="705847960"/>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9B2177-8C51-477D-9D72-317E287B6011}" type="datetimeFigureOut">
              <a:rPr lang="ko-KR" altLang="en-US" smtClean="0"/>
              <a:t>2022-03-08</a:t>
            </a:fld>
            <a:endParaRPr lang="ko-KR" altLang="en-US"/>
          </a:p>
        </p:txBody>
      </p:sp>
      <p:sp>
        <p:nvSpPr>
          <p:cNvPr id="4" name="슬라이드 이미지 개체 틀 3"/>
          <p:cNvSpPr>
            <a:spLocks noGrp="1" noRot="1" noChangeAspect="1"/>
          </p:cNvSpPr>
          <p:nvPr>
            <p:ph type="sldImg" idx="2"/>
          </p:nvPr>
        </p:nvSpPr>
        <p:spPr>
          <a:xfrm>
            <a:off x="668338" y="1143000"/>
            <a:ext cx="5521325"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712716-F322-4A5E-B2C2-BF4795B1DD4E}" type="slidenum">
              <a:rPr lang="ko-KR" altLang="en-US" smtClean="0"/>
              <a:t>‹#›</a:t>
            </a:fld>
            <a:endParaRPr lang="ko-KR" altLang="en-US"/>
          </a:p>
        </p:txBody>
      </p:sp>
    </p:spTree>
    <p:extLst>
      <p:ext uri="{BB962C8B-B14F-4D97-AF65-F5344CB8AC3E}">
        <p14:creationId xmlns:p14="http://schemas.microsoft.com/office/powerpoint/2010/main" val="147952804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92712716-F322-4A5E-B2C2-BF4795B1DD4E}" type="slidenum">
              <a:rPr lang="ko-KR" altLang="en-US" smtClean="0"/>
              <a:t>1</a:t>
            </a:fld>
            <a:endParaRPr lang="ko-KR" altLang="en-US" dirty="0"/>
          </a:p>
        </p:txBody>
      </p:sp>
    </p:spTree>
    <p:extLst>
      <p:ext uri="{BB962C8B-B14F-4D97-AF65-F5344CB8AC3E}">
        <p14:creationId xmlns:p14="http://schemas.microsoft.com/office/powerpoint/2010/main" val="468987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92712716-F322-4A5E-B2C2-BF4795B1DD4E}" type="slidenum">
              <a:rPr lang="ko-KR" altLang="en-US" smtClean="0"/>
              <a:t>2</a:t>
            </a:fld>
            <a:endParaRPr lang="ko-KR" altLang="en-US" dirty="0"/>
          </a:p>
        </p:txBody>
      </p:sp>
    </p:spTree>
    <p:extLst>
      <p:ext uri="{BB962C8B-B14F-4D97-AF65-F5344CB8AC3E}">
        <p14:creationId xmlns:p14="http://schemas.microsoft.com/office/powerpoint/2010/main" val="3937024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92712716-F322-4A5E-B2C2-BF4795B1DD4E}" type="slidenum">
              <a:rPr lang="ko-KR" altLang="en-US" smtClean="0"/>
              <a:t>3</a:t>
            </a:fld>
            <a:endParaRPr lang="ko-KR" altLang="en-US" dirty="0"/>
          </a:p>
        </p:txBody>
      </p:sp>
    </p:spTree>
    <p:extLst>
      <p:ext uri="{BB962C8B-B14F-4D97-AF65-F5344CB8AC3E}">
        <p14:creationId xmlns:p14="http://schemas.microsoft.com/office/powerpoint/2010/main" val="701028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92712716-F322-4A5E-B2C2-BF4795B1DD4E}" type="slidenum">
              <a:rPr lang="ko-KR" altLang="en-US" smtClean="0"/>
              <a:t>4</a:t>
            </a:fld>
            <a:endParaRPr lang="ko-KR" altLang="en-US" dirty="0"/>
          </a:p>
        </p:txBody>
      </p:sp>
    </p:spTree>
    <p:extLst>
      <p:ext uri="{BB962C8B-B14F-4D97-AF65-F5344CB8AC3E}">
        <p14:creationId xmlns:p14="http://schemas.microsoft.com/office/powerpoint/2010/main" val="1410804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92712716-F322-4A5E-B2C2-BF4795B1DD4E}" type="slidenum">
              <a:rPr lang="ko-KR" altLang="en-US" smtClean="0"/>
              <a:t>5</a:t>
            </a:fld>
            <a:endParaRPr lang="ko-KR" altLang="en-US" dirty="0"/>
          </a:p>
        </p:txBody>
      </p:sp>
    </p:spTree>
    <p:extLst>
      <p:ext uri="{BB962C8B-B14F-4D97-AF65-F5344CB8AC3E}">
        <p14:creationId xmlns:p14="http://schemas.microsoft.com/office/powerpoint/2010/main" val="3837141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92712716-F322-4A5E-B2C2-BF4795B1DD4E}" type="slidenum">
              <a:rPr lang="ko-KR" altLang="en-US" smtClean="0"/>
              <a:t>6</a:t>
            </a:fld>
            <a:endParaRPr lang="ko-KR" altLang="en-US" dirty="0"/>
          </a:p>
        </p:txBody>
      </p:sp>
    </p:spTree>
    <p:extLst>
      <p:ext uri="{BB962C8B-B14F-4D97-AF65-F5344CB8AC3E}">
        <p14:creationId xmlns:p14="http://schemas.microsoft.com/office/powerpoint/2010/main" val="3563938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92712716-F322-4A5E-B2C2-BF4795B1DD4E}" type="slidenum">
              <a:rPr lang="ko-KR" altLang="en-US" smtClean="0"/>
              <a:t>7</a:t>
            </a:fld>
            <a:endParaRPr lang="ko-KR" altLang="en-US"/>
          </a:p>
        </p:txBody>
      </p:sp>
    </p:spTree>
    <p:extLst>
      <p:ext uri="{BB962C8B-B14F-4D97-AF65-F5344CB8AC3E}">
        <p14:creationId xmlns:p14="http://schemas.microsoft.com/office/powerpoint/2010/main" val="1402289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92712716-F322-4A5E-B2C2-BF4795B1DD4E}" type="slidenum">
              <a:rPr lang="ko-KR" altLang="en-US" smtClean="0"/>
              <a:t>8</a:t>
            </a:fld>
            <a:endParaRPr lang="ko-KR" altLang="en-US"/>
          </a:p>
        </p:txBody>
      </p:sp>
    </p:spTree>
    <p:extLst>
      <p:ext uri="{BB962C8B-B14F-4D97-AF65-F5344CB8AC3E}">
        <p14:creationId xmlns:p14="http://schemas.microsoft.com/office/powerpoint/2010/main" val="3334347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chart" Target="../charts/chart5.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1"/>
            <a:ext cx="10439398" cy="5829299"/>
          </a:xfrm>
          <a:custGeom>
            <a:avLst/>
            <a:gdLst>
              <a:gd name="connsiteX0" fmla="*/ 10439398 w 10439398"/>
              <a:gd name="connsiteY0" fmla="*/ 5829299 h 5829299"/>
              <a:gd name="connsiteX1" fmla="*/ 0 w 10439398"/>
              <a:gd name="connsiteY1" fmla="*/ 5829299 h 5829299"/>
              <a:gd name="connsiteX2" fmla="*/ 0 w 10439398"/>
              <a:gd name="connsiteY2" fmla="*/ 0 h 5829299"/>
              <a:gd name="connsiteX3" fmla="*/ 10439398 w 10439398"/>
              <a:gd name="connsiteY3" fmla="*/ 0 h 5829299"/>
              <a:gd name="connsiteX4" fmla="*/ 10439398 w 10439398"/>
              <a:gd name="connsiteY4" fmla="*/ 5829299 h 582929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0439398" h="5829299">
                <a:moveTo>
                  <a:pt x="10439398" y="5829299"/>
                </a:moveTo>
                <a:cubicBezTo>
                  <a:pt x="10439398" y="5829299"/>
                  <a:pt x="0" y="5829299"/>
                  <a:pt x="0" y="5829299"/>
                </a:cubicBezTo>
                <a:cubicBezTo>
                  <a:pt x="0" y="5829299"/>
                  <a:pt x="0" y="0"/>
                  <a:pt x="0" y="0"/>
                </a:cubicBezTo>
                <a:cubicBezTo>
                  <a:pt x="0" y="0"/>
                  <a:pt x="10439398" y="0"/>
                  <a:pt x="10439398" y="0"/>
                </a:cubicBezTo>
                <a:cubicBezTo>
                  <a:pt x="10439398" y="0"/>
                  <a:pt x="10439398" y="5829299"/>
                  <a:pt x="10439398" y="5829299"/>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Freeform 3"/>
          <p:cNvSpPr/>
          <p:nvPr/>
        </p:nvSpPr>
        <p:spPr>
          <a:xfrm>
            <a:off x="0" y="1"/>
            <a:ext cx="10439398" cy="647399"/>
          </a:xfrm>
          <a:custGeom>
            <a:avLst/>
            <a:gdLst>
              <a:gd name="connsiteX0" fmla="*/ 10439398 w 10439398"/>
              <a:gd name="connsiteY0" fmla="*/ 647399 h 647399"/>
              <a:gd name="connsiteX1" fmla="*/ 0 w 10439398"/>
              <a:gd name="connsiteY1" fmla="*/ 647399 h 647399"/>
              <a:gd name="connsiteX2" fmla="*/ 0 w 10439398"/>
              <a:gd name="connsiteY2" fmla="*/ 0 h 647399"/>
              <a:gd name="connsiteX3" fmla="*/ 10439398 w 10439398"/>
              <a:gd name="connsiteY3" fmla="*/ 0 h 647399"/>
              <a:gd name="connsiteX4" fmla="*/ 10439398 w 10439398"/>
              <a:gd name="connsiteY4" fmla="*/ 647399 h 64739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0439398" h="647399">
                <a:moveTo>
                  <a:pt x="10439398" y="647399"/>
                </a:moveTo>
                <a:cubicBezTo>
                  <a:pt x="10439398" y="647399"/>
                  <a:pt x="0" y="647399"/>
                  <a:pt x="0" y="647399"/>
                </a:cubicBezTo>
                <a:cubicBezTo>
                  <a:pt x="0" y="647399"/>
                  <a:pt x="0" y="0"/>
                  <a:pt x="0" y="0"/>
                </a:cubicBezTo>
                <a:cubicBezTo>
                  <a:pt x="0" y="0"/>
                  <a:pt x="10439398" y="0"/>
                  <a:pt x="10439398" y="0"/>
                </a:cubicBezTo>
                <a:cubicBezTo>
                  <a:pt x="10439398" y="0"/>
                  <a:pt x="10439398" y="647399"/>
                  <a:pt x="10439398" y="647399"/>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9863566" y="298077"/>
            <a:ext cx="55707" cy="159333"/>
          </a:xfrm>
          <a:custGeom>
            <a:avLst/>
            <a:gdLst>
              <a:gd name="connsiteX0" fmla="*/ 53872 w 55707"/>
              <a:gd name="connsiteY0" fmla="*/ 99 h 159333"/>
              <a:gd name="connsiteX1" fmla="*/ 54715 w 55707"/>
              <a:gd name="connsiteY1" fmla="*/ 74 h 159333"/>
              <a:gd name="connsiteX2" fmla="*/ 0 w 55707"/>
              <a:gd name="connsiteY2" fmla="*/ 6582 h 159333"/>
              <a:gd name="connsiteX3" fmla="*/ 3274 w 55707"/>
              <a:gd name="connsiteY3" fmla="*/ 80987 h 159333"/>
              <a:gd name="connsiteX4" fmla="*/ 3323 w 55707"/>
              <a:gd name="connsiteY4" fmla="*/ 81904 h 159333"/>
              <a:gd name="connsiteX5" fmla="*/ 3323 w 55707"/>
              <a:gd name="connsiteY5" fmla="*/ 82214 h 159333"/>
              <a:gd name="connsiteX6" fmla="*/ 55658 w 55707"/>
              <a:gd name="connsiteY6" fmla="*/ 159333 h 159333"/>
              <a:gd name="connsiteX7" fmla="*/ 55707 w 55707"/>
              <a:gd name="connsiteY7" fmla="*/ 159284 h 159333"/>
              <a:gd name="connsiteX8" fmla="*/ 55707 w 55707"/>
              <a:gd name="connsiteY8" fmla="*/ 50 h 159333"/>
              <a:gd name="connsiteX9" fmla="*/ 55559 w 55707"/>
              <a:gd name="connsiteY9" fmla="*/ 0 h 159333"/>
              <a:gd name="connsiteX10" fmla="*/ 53872 w 55707"/>
              <a:gd name="connsiteY10" fmla="*/ 99 h 159333"/>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55707" h="159333">
                <a:moveTo>
                  <a:pt x="53872" y="99"/>
                </a:moveTo>
                <a:cubicBezTo>
                  <a:pt x="53872" y="99"/>
                  <a:pt x="54715" y="74"/>
                  <a:pt x="54715" y="74"/>
                </a:cubicBezTo>
                <a:cubicBezTo>
                  <a:pt x="47101" y="434"/>
                  <a:pt x="27978" y="1723"/>
                  <a:pt x="0" y="6582"/>
                </a:cubicBezTo>
                <a:cubicBezTo>
                  <a:pt x="967" y="28388"/>
                  <a:pt x="3274" y="80987"/>
                  <a:pt x="3274" y="80987"/>
                </a:cubicBezTo>
                <a:cubicBezTo>
                  <a:pt x="3274" y="80987"/>
                  <a:pt x="3323" y="81904"/>
                  <a:pt x="3323" y="81904"/>
                </a:cubicBezTo>
                <a:cubicBezTo>
                  <a:pt x="3323" y="81904"/>
                  <a:pt x="3323" y="82139"/>
                  <a:pt x="3323" y="82214"/>
                </a:cubicBezTo>
                <a:cubicBezTo>
                  <a:pt x="3434" y="84544"/>
                  <a:pt x="5815" y="124747"/>
                  <a:pt x="55658" y="159333"/>
                </a:cubicBezTo>
                <a:cubicBezTo>
                  <a:pt x="55658" y="159308"/>
                  <a:pt x="55658" y="159308"/>
                  <a:pt x="55707" y="159284"/>
                </a:cubicBezTo>
                <a:cubicBezTo>
                  <a:pt x="55707" y="159284"/>
                  <a:pt x="55707" y="50"/>
                  <a:pt x="55707" y="50"/>
                </a:cubicBezTo>
                <a:cubicBezTo>
                  <a:pt x="55658" y="0"/>
                  <a:pt x="55608" y="0"/>
                  <a:pt x="55559" y="0"/>
                </a:cubicBezTo>
                <a:cubicBezTo>
                  <a:pt x="54865" y="50"/>
                  <a:pt x="53872" y="99"/>
                  <a:pt x="53872" y="99"/>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9786997" y="224243"/>
            <a:ext cx="132276" cy="318195"/>
          </a:xfrm>
          <a:custGeom>
            <a:avLst/>
            <a:gdLst>
              <a:gd name="connsiteX0" fmla="*/ 132227 w 132276"/>
              <a:gd name="connsiteY0" fmla="*/ 277026 h 318195"/>
              <a:gd name="connsiteX1" fmla="*/ 122615 w 132276"/>
              <a:gd name="connsiteY1" fmla="*/ 271163 h 318195"/>
              <a:gd name="connsiteX2" fmla="*/ 54270 w 132276"/>
              <a:gd name="connsiteY2" fmla="*/ 199213 h 318195"/>
              <a:gd name="connsiteX3" fmla="*/ 42786 w 132276"/>
              <a:gd name="connsiteY3" fmla="*/ 156990 h 318195"/>
              <a:gd name="connsiteX4" fmla="*/ 42786 w 132276"/>
              <a:gd name="connsiteY4" fmla="*/ 156941 h 318195"/>
              <a:gd name="connsiteX5" fmla="*/ 42786 w 132276"/>
              <a:gd name="connsiteY5" fmla="*/ 156791 h 318195"/>
              <a:gd name="connsiteX6" fmla="*/ 42736 w 132276"/>
              <a:gd name="connsiteY6" fmla="*/ 156358 h 318195"/>
              <a:gd name="connsiteX7" fmla="*/ 37961 w 132276"/>
              <a:gd name="connsiteY7" fmla="*/ 50007 h 318195"/>
              <a:gd name="connsiteX8" fmla="*/ 53650 w 132276"/>
              <a:gd name="connsiteY8" fmla="*/ 46884 h 318195"/>
              <a:gd name="connsiteX9" fmla="*/ 129623 w 132276"/>
              <a:gd name="connsiteY9" fmla="*/ 36793 h 318195"/>
              <a:gd name="connsiteX10" fmla="*/ 131508 w 132276"/>
              <a:gd name="connsiteY10" fmla="*/ 36705 h 318195"/>
              <a:gd name="connsiteX11" fmla="*/ 132227 w 132276"/>
              <a:gd name="connsiteY11" fmla="*/ 36681 h 318195"/>
              <a:gd name="connsiteX12" fmla="*/ 132276 w 132276"/>
              <a:gd name="connsiteY12" fmla="*/ 36681 h 318195"/>
              <a:gd name="connsiteX13" fmla="*/ 132276 w 132276"/>
              <a:gd name="connsiteY13" fmla="*/ 0 h 318195"/>
              <a:gd name="connsiteX14" fmla="*/ 132029 w 132276"/>
              <a:gd name="connsiteY14" fmla="*/ 0 h 318195"/>
              <a:gd name="connsiteX15" fmla="*/ 131284 w 132276"/>
              <a:gd name="connsiteY15" fmla="*/ 49 h 318195"/>
              <a:gd name="connsiteX16" fmla="*/ 127899 w 132276"/>
              <a:gd name="connsiteY16" fmla="*/ 198 h 318195"/>
              <a:gd name="connsiteX17" fmla="*/ 22362 w 132276"/>
              <a:gd name="connsiteY17" fmla="*/ 16115 h 318195"/>
              <a:gd name="connsiteX18" fmla="*/ 0 w 132276"/>
              <a:gd name="connsiteY18" fmla="*/ 21335 h 318195"/>
              <a:gd name="connsiteX19" fmla="*/ 6077 w 132276"/>
              <a:gd name="connsiteY19" fmla="*/ 157994 h 318195"/>
              <a:gd name="connsiteX20" fmla="*/ 116166 w 132276"/>
              <a:gd name="connsiteY20" fmla="*/ 309741 h 318195"/>
              <a:gd name="connsiteX21" fmla="*/ 132276 w 132276"/>
              <a:gd name="connsiteY21" fmla="*/ 318195 h 318195"/>
              <a:gd name="connsiteX22" fmla="*/ 132276 w 132276"/>
              <a:gd name="connsiteY22" fmla="*/ 276977 h 318195"/>
              <a:gd name="connsiteX23" fmla="*/ 132227 w 132276"/>
              <a:gd name="connsiteY23" fmla="*/ 277026 h 31819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Lst>
            <a:rect l="l" t="t" r="r" b="b"/>
            <a:pathLst>
              <a:path w="132276" h="318195">
                <a:moveTo>
                  <a:pt x="132227" y="277026"/>
                </a:moveTo>
                <a:cubicBezTo>
                  <a:pt x="132227" y="277026"/>
                  <a:pt x="122615" y="271163"/>
                  <a:pt x="122615" y="271163"/>
                </a:cubicBezTo>
                <a:cubicBezTo>
                  <a:pt x="91326" y="252245"/>
                  <a:pt x="67688" y="227353"/>
                  <a:pt x="54270" y="199213"/>
                </a:cubicBezTo>
                <a:cubicBezTo>
                  <a:pt x="43753" y="177110"/>
                  <a:pt x="42835" y="160151"/>
                  <a:pt x="42786" y="156990"/>
                </a:cubicBezTo>
                <a:cubicBezTo>
                  <a:pt x="42786" y="156990"/>
                  <a:pt x="42786" y="156941"/>
                  <a:pt x="42786" y="156941"/>
                </a:cubicBezTo>
                <a:cubicBezTo>
                  <a:pt x="42786" y="156941"/>
                  <a:pt x="42786" y="156791"/>
                  <a:pt x="42786" y="156791"/>
                </a:cubicBezTo>
                <a:cubicBezTo>
                  <a:pt x="42786" y="156791"/>
                  <a:pt x="42736" y="156457"/>
                  <a:pt x="42736" y="156358"/>
                </a:cubicBezTo>
                <a:cubicBezTo>
                  <a:pt x="42736" y="156122"/>
                  <a:pt x="37961" y="50007"/>
                  <a:pt x="37961" y="50007"/>
                </a:cubicBezTo>
                <a:cubicBezTo>
                  <a:pt x="37961" y="50007"/>
                  <a:pt x="53650" y="46884"/>
                  <a:pt x="53650" y="46884"/>
                </a:cubicBezTo>
                <a:cubicBezTo>
                  <a:pt x="92716" y="39099"/>
                  <a:pt x="119800" y="37251"/>
                  <a:pt x="129623" y="36793"/>
                </a:cubicBezTo>
                <a:cubicBezTo>
                  <a:pt x="129623" y="36793"/>
                  <a:pt x="131508" y="36705"/>
                  <a:pt x="131508" y="36705"/>
                </a:cubicBezTo>
                <a:cubicBezTo>
                  <a:pt x="131508" y="36705"/>
                  <a:pt x="132227" y="36681"/>
                  <a:pt x="132227" y="36681"/>
                </a:cubicBezTo>
                <a:cubicBezTo>
                  <a:pt x="132227" y="36681"/>
                  <a:pt x="132227" y="36681"/>
                  <a:pt x="132276" y="36681"/>
                </a:cubicBezTo>
                <a:cubicBezTo>
                  <a:pt x="132276" y="36681"/>
                  <a:pt x="132276" y="0"/>
                  <a:pt x="132276" y="0"/>
                </a:cubicBezTo>
                <a:cubicBezTo>
                  <a:pt x="132128" y="0"/>
                  <a:pt x="132029" y="0"/>
                  <a:pt x="132029" y="0"/>
                </a:cubicBezTo>
                <a:cubicBezTo>
                  <a:pt x="132029" y="0"/>
                  <a:pt x="131284" y="49"/>
                  <a:pt x="131284" y="49"/>
                </a:cubicBezTo>
                <a:cubicBezTo>
                  <a:pt x="131284" y="49"/>
                  <a:pt x="127899" y="198"/>
                  <a:pt x="127899" y="198"/>
                </a:cubicBezTo>
                <a:cubicBezTo>
                  <a:pt x="114132" y="818"/>
                  <a:pt x="76233" y="3607"/>
                  <a:pt x="22362" y="16115"/>
                </a:cubicBezTo>
                <a:cubicBezTo>
                  <a:pt x="22362" y="16115"/>
                  <a:pt x="0" y="21335"/>
                  <a:pt x="0" y="21335"/>
                </a:cubicBezTo>
                <a:cubicBezTo>
                  <a:pt x="0" y="21335"/>
                  <a:pt x="6077" y="157758"/>
                  <a:pt x="6077" y="157994"/>
                </a:cubicBezTo>
                <a:cubicBezTo>
                  <a:pt x="6437" y="168990"/>
                  <a:pt x="12327" y="254192"/>
                  <a:pt x="116166" y="309741"/>
                </a:cubicBezTo>
                <a:cubicBezTo>
                  <a:pt x="116166" y="309741"/>
                  <a:pt x="132276" y="318195"/>
                  <a:pt x="132276" y="318195"/>
                </a:cubicBezTo>
                <a:cubicBezTo>
                  <a:pt x="132276" y="318195"/>
                  <a:pt x="132276" y="276977"/>
                  <a:pt x="132276" y="276977"/>
                </a:cubicBezTo>
                <a:cubicBezTo>
                  <a:pt x="132276" y="276977"/>
                  <a:pt x="132227" y="277026"/>
                  <a:pt x="132227" y="277026"/>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3"/>
          <p:cNvSpPr/>
          <p:nvPr/>
        </p:nvSpPr>
        <p:spPr>
          <a:xfrm>
            <a:off x="9919274" y="224243"/>
            <a:ext cx="132177" cy="318245"/>
          </a:xfrm>
          <a:custGeom>
            <a:avLst/>
            <a:gdLst>
              <a:gd name="connsiteX0" fmla="*/ 12638 w 132177"/>
              <a:gd name="connsiteY0" fmla="*/ 311476 h 318245"/>
              <a:gd name="connsiteX1" fmla="*/ 15997 w 132177"/>
              <a:gd name="connsiteY1" fmla="*/ 309741 h 318245"/>
              <a:gd name="connsiteX2" fmla="*/ 126050 w 132177"/>
              <a:gd name="connsiteY2" fmla="*/ 157994 h 318245"/>
              <a:gd name="connsiteX3" fmla="*/ 132177 w 132177"/>
              <a:gd name="connsiteY3" fmla="*/ 21335 h 318245"/>
              <a:gd name="connsiteX4" fmla="*/ 109755 w 132177"/>
              <a:gd name="connsiteY4" fmla="*/ 16115 h 318245"/>
              <a:gd name="connsiteX5" fmla="*/ 4216 w 132177"/>
              <a:gd name="connsiteY5" fmla="*/ 198 h 318245"/>
              <a:gd name="connsiteX6" fmla="*/ 4216 w 132177"/>
              <a:gd name="connsiteY6" fmla="*/ 198 h 318245"/>
              <a:gd name="connsiteX7" fmla="*/ 4180 w 132177"/>
              <a:gd name="connsiteY7" fmla="*/ 198 h 318245"/>
              <a:gd name="connsiteX8" fmla="*/ 4180 w 132177"/>
              <a:gd name="connsiteY8" fmla="*/ 198 h 318245"/>
              <a:gd name="connsiteX9" fmla="*/ 4130 w 132177"/>
              <a:gd name="connsiteY9" fmla="*/ 198 h 318245"/>
              <a:gd name="connsiteX10" fmla="*/ 4180 w 132177"/>
              <a:gd name="connsiteY10" fmla="*/ 198 h 318245"/>
              <a:gd name="connsiteX11" fmla="*/ 0 w 132177"/>
              <a:gd name="connsiteY11" fmla="*/ 0 h 318245"/>
              <a:gd name="connsiteX12" fmla="*/ 0 w 132177"/>
              <a:gd name="connsiteY12" fmla="*/ 36681 h 318245"/>
              <a:gd name="connsiteX13" fmla="*/ 2543 w 132177"/>
              <a:gd name="connsiteY13" fmla="*/ 36793 h 318245"/>
              <a:gd name="connsiteX14" fmla="*/ 78516 w 132177"/>
              <a:gd name="connsiteY14" fmla="*/ 46884 h 318245"/>
              <a:gd name="connsiteX15" fmla="*/ 94178 w 132177"/>
              <a:gd name="connsiteY15" fmla="*/ 50007 h 318245"/>
              <a:gd name="connsiteX16" fmla="*/ 91661 w 132177"/>
              <a:gd name="connsiteY16" fmla="*/ 106399 h 318245"/>
              <a:gd name="connsiteX17" fmla="*/ 54443 w 132177"/>
              <a:gd name="connsiteY17" fmla="*/ 106399 h 318245"/>
              <a:gd name="connsiteX18" fmla="*/ 55596 w 132177"/>
              <a:gd name="connsiteY18" fmla="*/ 80416 h 318245"/>
              <a:gd name="connsiteX19" fmla="*/ 1004 w 132177"/>
              <a:gd name="connsiteY19" fmla="*/ 73933 h 318245"/>
              <a:gd name="connsiteX20" fmla="*/ 0 w 132177"/>
              <a:gd name="connsiteY20" fmla="*/ 73884 h 318245"/>
              <a:gd name="connsiteX21" fmla="*/ 0 w 132177"/>
              <a:gd name="connsiteY21" fmla="*/ 233118 h 318245"/>
              <a:gd name="connsiteX22" fmla="*/ 49210 w 132177"/>
              <a:gd name="connsiteY22" fmla="*/ 171134 h 318245"/>
              <a:gd name="connsiteX23" fmla="*/ 87531 w 132177"/>
              <a:gd name="connsiteY23" fmla="*/ 171134 h 318245"/>
              <a:gd name="connsiteX24" fmla="*/ 77820 w 132177"/>
              <a:gd name="connsiteY24" fmla="*/ 199325 h 318245"/>
              <a:gd name="connsiteX25" fmla="*/ 9561 w 132177"/>
              <a:gd name="connsiteY25" fmla="*/ 271163 h 318245"/>
              <a:gd name="connsiteX26" fmla="*/ 0 w 132177"/>
              <a:gd name="connsiteY26" fmla="*/ 276977 h 318245"/>
              <a:gd name="connsiteX27" fmla="*/ 0 w 132177"/>
              <a:gd name="connsiteY27" fmla="*/ 318195 h 318245"/>
              <a:gd name="connsiteX28" fmla="*/ 86 w 132177"/>
              <a:gd name="connsiteY28" fmla="*/ 318245 h 318245"/>
              <a:gd name="connsiteX29" fmla="*/ 12638 w 132177"/>
              <a:gd name="connsiteY29" fmla="*/ 311476 h 31824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Lst>
            <a:rect l="l" t="t" r="r" b="b"/>
            <a:pathLst>
              <a:path w="132177" h="318245">
                <a:moveTo>
                  <a:pt x="12638" y="311476"/>
                </a:moveTo>
                <a:cubicBezTo>
                  <a:pt x="12638" y="311476"/>
                  <a:pt x="15997" y="309741"/>
                  <a:pt x="15997" y="309741"/>
                </a:cubicBezTo>
                <a:cubicBezTo>
                  <a:pt x="119801" y="254192"/>
                  <a:pt x="125727" y="168990"/>
                  <a:pt x="126050" y="157994"/>
                </a:cubicBezTo>
                <a:cubicBezTo>
                  <a:pt x="126050" y="157758"/>
                  <a:pt x="132177" y="21335"/>
                  <a:pt x="132177" y="21335"/>
                </a:cubicBezTo>
                <a:cubicBezTo>
                  <a:pt x="132177" y="21335"/>
                  <a:pt x="109755" y="16115"/>
                  <a:pt x="109755" y="16115"/>
                </a:cubicBezTo>
                <a:cubicBezTo>
                  <a:pt x="55933" y="3607"/>
                  <a:pt x="18044" y="818"/>
                  <a:pt x="4216" y="198"/>
                </a:cubicBezTo>
                <a:cubicBezTo>
                  <a:pt x="4216" y="198"/>
                  <a:pt x="4216" y="198"/>
                  <a:pt x="4216" y="198"/>
                </a:cubicBezTo>
                <a:cubicBezTo>
                  <a:pt x="4216" y="198"/>
                  <a:pt x="4216" y="198"/>
                  <a:pt x="4180" y="198"/>
                </a:cubicBezTo>
                <a:cubicBezTo>
                  <a:pt x="4180" y="198"/>
                  <a:pt x="4180" y="198"/>
                  <a:pt x="4180" y="198"/>
                </a:cubicBezTo>
                <a:cubicBezTo>
                  <a:pt x="4130" y="198"/>
                  <a:pt x="4130" y="198"/>
                  <a:pt x="4130" y="198"/>
                </a:cubicBezTo>
                <a:cubicBezTo>
                  <a:pt x="4130" y="198"/>
                  <a:pt x="4130" y="198"/>
                  <a:pt x="4180" y="198"/>
                </a:cubicBezTo>
                <a:cubicBezTo>
                  <a:pt x="3695" y="173"/>
                  <a:pt x="780" y="49"/>
                  <a:pt x="0" y="0"/>
                </a:cubicBezTo>
                <a:cubicBezTo>
                  <a:pt x="0" y="0"/>
                  <a:pt x="0" y="36681"/>
                  <a:pt x="0" y="36681"/>
                </a:cubicBezTo>
                <a:cubicBezTo>
                  <a:pt x="285" y="36705"/>
                  <a:pt x="2443" y="36793"/>
                  <a:pt x="2543" y="36793"/>
                </a:cubicBezTo>
                <a:cubicBezTo>
                  <a:pt x="12365" y="37251"/>
                  <a:pt x="39426" y="39099"/>
                  <a:pt x="78516" y="46884"/>
                </a:cubicBezTo>
                <a:cubicBezTo>
                  <a:pt x="78516" y="46884"/>
                  <a:pt x="94178" y="50007"/>
                  <a:pt x="94178" y="50007"/>
                </a:cubicBezTo>
                <a:cubicBezTo>
                  <a:pt x="94178" y="50007"/>
                  <a:pt x="92864" y="78780"/>
                  <a:pt x="91661" y="106399"/>
                </a:cubicBezTo>
                <a:cubicBezTo>
                  <a:pt x="91661" y="106399"/>
                  <a:pt x="54443" y="106399"/>
                  <a:pt x="54443" y="106399"/>
                </a:cubicBezTo>
                <a:cubicBezTo>
                  <a:pt x="54877" y="96408"/>
                  <a:pt x="55311" y="86999"/>
                  <a:pt x="55596" y="80416"/>
                </a:cubicBezTo>
                <a:cubicBezTo>
                  <a:pt x="27606" y="75557"/>
                  <a:pt x="8494" y="74267"/>
                  <a:pt x="1004" y="73933"/>
                </a:cubicBezTo>
                <a:cubicBezTo>
                  <a:pt x="1004" y="73933"/>
                  <a:pt x="421" y="73884"/>
                  <a:pt x="0" y="73884"/>
                </a:cubicBezTo>
                <a:cubicBezTo>
                  <a:pt x="0" y="73884"/>
                  <a:pt x="0" y="233118"/>
                  <a:pt x="0" y="233118"/>
                </a:cubicBezTo>
                <a:cubicBezTo>
                  <a:pt x="31896" y="210928"/>
                  <a:pt x="44298" y="186482"/>
                  <a:pt x="49210" y="171134"/>
                </a:cubicBezTo>
                <a:cubicBezTo>
                  <a:pt x="49210" y="171134"/>
                  <a:pt x="87531" y="171134"/>
                  <a:pt x="87531" y="171134"/>
                </a:cubicBezTo>
                <a:cubicBezTo>
                  <a:pt x="85967" y="178548"/>
                  <a:pt x="83053" y="188304"/>
                  <a:pt x="77820" y="199325"/>
                </a:cubicBezTo>
                <a:cubicBezTo>
                  <a:pt x="64439" y="227403"/>
                  <a:pt x="40788" y="252295"/>
                  <a:pt x="9561" y="271163"/>
                </a:cubicBezTo>
                <a:cubicBezTo>
                  <a:pt x="9561" y="271163"/>
                  <a:pt x="0" y="276977"/>
                  <a:pt x="0" y="276977"/>
                </a:cubicBezTo>
                <a:cubicBezTo>
                  <a:pt x="0" y="276977"/>
                  <a:pt x="0" y="318195"/>
                  <a:pt x="0" y="318195"/>
                </a:cubicBezTo>
                <a:cubicBezTo>
                  <a:pt x="0" y="318195"/>
                  <a:pt x="86" y="318245"/>
                  <a:pt x="86" y="318245"/>
                </a:cubicBezTo>
                <a:cubicBezTo>
                  <a:pt x="86" y="318245"/>
                  <a:pt x="12638" y="311476"/>
                  <a:pt x="12638" y="311476"/>
                </a:cubicBezTo>
              </a:path>
            </a:pathLst>
          </a:custGeom>
          <a:solidFill>
            <a:srgbClr val="C60A45">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
          <p:cNvSpPr/>
          <p:nvPr/>
        </p:nvSpPr>
        <p:spPr>
          <a:xfrm>
            <a:off x="9125717" y="302069"/>
            <a:ext cx="148919" cy="184262"/>
          </a:xfrm>
          <a:custGeom>
            <a:avLst/>
            <a:gdLst>
              <a:gd name="connsiteX0" fmla="*/ 148919 w 148919"/>
              <a:gd name="connsiteY0" fmla="*/ 0 h 184262"/>
              <a:gd name="connsiteX1" fmla="*/ 148919 w 148919"/>
              <a:gd name="connsiteY1" fmla="*/ 35975 h 184262"/>
              <a:gd name="connsiteX2" fmla="*/ 75923 w 148919"/>
              <a:gd name="connsiteY2" fmla="*/ 35975 h 184262"/>
              <a:gd name="connsiteX3" fmla="*/ 47548 w 148919"/>
              <a:gd name="connsiteY3" fmla="*/ 46450 h 184262"/>
              <a:gd name="connsiteX4" fmla="*/ 37427 w 148919"/>
              <a:gd name="connsiteY4" fmla="*/ 76276 h 184262"/>
              <a:gd name="connsiteX5" fmla="*/ 37427 w 148919"/>
              <a:gd name="connsiteY5" fmla="*/ 106920 h 184262"/>
              <a:gd name="connsiteX6" fmla="*/ 47548 w 148919"/>
              <a:gd name="connsiteY6" fmla="*/ 136585 h 184262"/>
              <a:gd name="connsiteX7" fmla="*/ 75923 w 148919"/>
              <a:gd name="connsiteY7" fmla="*/ 146862 h 184262"/>
              <a:gd name="connsiteX8" fmla="*/ 148707 w 148919"/>
              <a:gd name="connsiteY8" fmla="*/ 146862 h 184262"/>
              <a:gd name="connsiteX9" fmla="*/ 148707 w 148919"/>
              <a:gd name="connsiteY9" fmla="*/ 184262 h 184262"/>
              <a:gd name="connsiteX10" fmla="*/ 73071 w 148919"/>
              <a:gd name="connsiteY10" fmla="*/ 184262 h 184262"/>
              <a:gd name="connsiteX11" fmla="*/ 40864 w 148919"/>
              <a:gd name="connsiteY11" fmla="*/ 178697 h 184262"/>
              <a:gd name="connsiteX12" fmla="*/ 18020 w 148919"/>
              <a:gd name="connsiteY12" fmla="*/ 163027 h 184262"/>
              <a:gd name="connsiteX13" fmla="*/ 4515 w 148919"/>
              <a:gd name="connsiteY13" fmla="*/ 139499 h 184262"/>
              <a:gd name="connsiteX14" fmla="*/ 0 w 148919"/>
              <a:gd name="connsiteY14" fmla="*/ 110168 h 184262"/>
              <a:gd name="connsiteX15" fmla="*/ 0 w 148919"/>
              <a:gd name="connsiteY15" fmla="*/ 73400 h 184262"/>
              <a:gd name="connsiteX16" fmla="*/ 4316 w 148919"/>
              <a:gd name="connsiteY16" fmla="*/ 45346 h 184262"/>
              <a:gd name="connsiteX17" fmla="*/ 17687 w 148919"/>
              <a:gd name="connsiteY17" fmla="*/ 21942 h 184262"/>
              <a:gd name="connsiteX18" fmla="*/ 40455 w 148919"/>
              <a:gd name="connsiteY18" fmla="*/ 5950 h 184262"/>
              <a:gd name="connsiteX19" fmla="*/ 73071 w 148919"/>
              <a:gd name="connsiteY19" fmla="*/ 0 h 184262"/>
              <a:gd name="connsiteX20" fmla="*/ 148919 w 148919"/>
              <a:gd name="connsiteY20" fmla="*/ 0 h 18426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48919" h="184262">
                <a:moveTo>
                  <a:pt x="148919" y="0"/>
                </a:moveTo>
                <a:cubicBezTo>
                  <a:pt x="148919" y="0"/>
                  <a:pt x="148919" y="35975"/>
                  <a:pt x="148919" y="35975"/>
                </a:cubicBezTo>
                <a:cubicBezTo>
                  <a:pt x="148919" y="35975"/>
                  <a:pt x="75923" y="35975"/>
                  <a:pt x="75923" y="35975"/>
                </a:cubicBezTo>
                <a:cubicBezTo>
                  <a:pt x="63720" y="35975"/>
                  <a:pt x="54208" y="39458"/>
                  <a:pt x="47548" y="46450"/>
                </a:cubicBezTo>
                <a:cubicBezTo>
                  <a:pt x="40802" y="53366"/>
                  <a:pt x="37427" y="63309"/>
                  <a:pt x="37427" y="76276"/>
                </a:cubicBezTo>
                <a:cubicBezTo>
                  <a:pt x="37427" y="76276"/>
                  <a:pt x="37427" y="106920"/>
                  <a:pt x="37427" y="106920"/>
                </a:cubicBezTo>
                <a:cubicBezTo>
                  <a:pt x="37427" y="119874"/>
                  <a:pt x="40802" y="129792"/>
                  <a:pt x="47548" y="136585"/>
                </a:cubicBezTo>
                <a:cubicBezTo>
                  <a:pt x="54208" y="143428"/>
                  <a:pt x="63720" y="146862"/>
                  <a:pt x="75923" y="146862"/>
                </a:cubicBezTo>
                <a:cubicBezTo>
                  <a:pt x="75923" y="146862"/>
                  <a:pt x="148707" y="146862"/>
                  <a:pt x="148707" y="146862"/>
                </a:cubicBezTo>
                <a:cubicBezTo>
                  <a:pt x="148707" y="146862"/>
                  <a:pt x="148707" y="184262"/>
                  <a:pt x="148707" y="184262"/>
                </a:cubicBezTo>
                <a:cubicBezTo>
                  <a:pt x="148707" y="184262"/>
                  <a:pt x="73071" y="184262"/>
                  <a:pt x="73071" y="184262"/>
                </a:cubicBezTo>
                <a:cubicBezTo>
                  <a:pt x="60831" y="184262"/>
                  <a:pt x="50090" y="182440"/>
                  <a:pt x="40864" y="178697"/>
                </a:cubicBezTo>
                <a:cubicBezTo>
                  <a:pt x="31575" y="174990"/>
                  <a:pt x="23972" y="169759"/>
                  <a:pt x="18020" y="163027"/>
                </a:cubicBezTo>
                <a:cubicBezTo>
                  <a:pt x="11955" y="156308"/>
                  <a:pt x="7515" y="148473"/>
                  <a:pt x="4515" y="139499"/>
                </a:cubicBezTo>
                <a:cubicBezTo>
                  <a:pt x="1489" y="130461"/>
                  <a:pt x="0" y="120668"/>
                  <a:pt x="0" y="110168"/>
                </a:cubicBezTo>
                <a:cubicBezTo>
                  <a:pt x="0" y="110168"/>
                  <a:pt x="0" y="73400"/>
                  <a:pt x="0" y="73400"/>
                </a:cubicBezTo>
                <a:cubicBezTo>
                  <a:pt x="0" y="63569"/>
                  <a:pt x="1440" y="54209"/>
                  <a:pt x="4316" y="45346"/>
                </a:cubicBezTo>
                <a:cubicBezTo>
                  <a:pt x="7156" y="36458"/>
                  <a:pt x="11620" y="28673"/>
                  <a:pt x="17687" y="21942"/>
                </a:cubicBezTo>
                <a:cubicBezTo>
                  <a:pt x="23638" y="15223"/>
                  <a:pt x="31228" y="9917"/>
                  <a:pt x="40455" y="5950"/>
                </a:cubicBezTo>
                <a:cubicBezTo>
                  <a:pt x="49731" y="2008"/>
                  <a:pt x="60595" y="0"/>
                  <a:pt x="73071" y="0"/>
                </a:cubicBezTo>
                <a:cubicBezTo>
                  <a:pt x="73071" y="0"/>
                  <a:pt x="148919" y="0"/>
                  <a:pt x="148919" y="0"/>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3"/>
          <p:cNvSpPr/>
          <p:nvPr/>
        </p:nvSpPr>
        <p:spPr>
          <a:xfrm>
            <a:off x="8822623" y="302069"/>
            <a:ext cx="148930" cy="184262"/>
          </a:xfrm>
          <a:custGeom>
            <a:avLst/>
            <a:gdLst>
              <a:gd name="connsiteX0" fmla="*/ 148930 w 148930"/>
              <a:gd name="connsiteY0" fmla="*/ 0 h 184262"/>
              <a:gd name="connsiteX1" fmla="*/ 148930 w 148930"/>
              <a:gd name="connsiteY1" fmla="*/ 35975 h 184262"/>
              <a:gd name="connsiteX2" fmla="*/ 75948 w 148930"/>
              <a:gd name="connsiteY2" fmla="*/ 35975 h 184262"/>
              <a:gd name="connsiteX3" fmla="*/ 47498 w 148930"/>
              <a:gd name="connsiteY3" fmla="*/ 46450 h 184262"/>
              <a:gd name="connsiteX4" fmla="*/ 37440 w 148930"/>
              <a:gd name="connsiteY4" fmla="*/ 76276 h 184262"/>
              <a:gd name="connsiteX5" fmla="*/ 37440 w 148930"/>
              <a:gd name="connsiteY5" fmla="*/ 106920 h 184262"/>
              <a:gd name="connsiteX6" fmla="*/ 47498 w 148930"/>
              <a:gd name="connsiteY6" fmla="*/ 136585 h 184262"/>
              <a:gd name="connsiteX7" fmla="*/ 75948 w 148930"/>
              <a:gd name="connsiteY7" fmla="*/ 146862 h 184262"/>
              <a:gd name="connsiteX8" fmla="*/ 148731 w 148930"/>
              <a:gd name="connsiteY8" fmla="*/ 146862 h 184262"/>
              <a:gd name="connsiteX9" fmla="*/ 148731 w 148930"/>
              <a:gd name="connsiteY9" fmla="*/ 184262 h 184262"/>
              <a:gd name="connsiteX10" fmla="*/ 73045 w 148930"/>
              <a:gd name="connsiteY10" fmla="*/ 184262 h 184262"/>
              <a:gd name="connsiteX11" fmla="*/ 40824 w 148930"/>
              <a:gd name="connsiteY11" fmla="*/ 178697 h 184262"/>
              <a:gd name="connsiteX12" fmla="*/ 17968 w 148930"/>
              <a:gd name="connsiteY12" fmla="*/ 163027 h 184262"/>
              <a:gd name="connsiteX13" fmla="*/ 4513 w 148930"/>
              <a:gd name="connsiteY13" fmla="*/ 139499 h 184262"/>
              <a:gd name="connsiteX14" fmla="*/ 0 w 148930"/>
              <a:gd name="connsiteY14" fmla="*/ 110168 h 184262"/>
              <a:gd name="connsiteX15" fmla="*/ 0 w 148930"/>
              <a:gd name="connsiteY15" fmla="*/ 73400 h 184262"/>
              <a:gd name="connsiteX16" fmla="*/ 4377 w 148930"/>
              <a:gd name="connsiteY16" fmla="*/ 45346 h 184262"/>
              <a:gd name="connsiteX17" fmla="*/ 17634 w 148930"/>
              <a:gd name="connsiteY17" fmla="*/ 21942 h 184262"/>
              <a:gd name="connsiteX18" fmla="*/ 40491 w 148930"/>
              <a:gd name="connsiteY18" fmla="*/ 5950 h 184262"/>
              <a:gd name="connsiteX19" fmla="*/ 73045 w 148930"/>
              <a:gd name="connsiteY19" fmla="*/ 0 h 184262"/>
              <a:gd name="connsiteX20" fmla="*/ 148930 w 148930"/>
              <a:gd name="connsiteY20" fmla="*/ 0 h 18426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48930" h="184262">
                <a:moveTo>
                  <a:pt x="148930" y="0"/>
                </a:moveTo>
                <a:cubicBezTo>
                  <a:pt x="148930" y="0"/>
                  <a:pt x="148930" y="35975"/>
                  <a:pt x="148930" y="35975"/>
                </a:cubicBezTo>
                <a:cubicBezTo>
                  <a:pt x="148930" y="35975"/>
                  <a:pt x="75948" y="35975"/>
                  <a:pt x="75948" y="35975"/>
                </a:cubicBezTo>
                <a:cubicBezTo>
                  <a:pt x="63669" y="35975"/>
                  <a:pt x="54231" y="39458"/>
                  <a:pt x="47498" y="46450"/>
                </a:cubicBezTo>
                <a:cubicBezTo>
                  <a:pt x="40800" y="53366"/>
                  <a:pt x="37440" y="63309"/>
                  <a:pt x="37440" y="76276"/>
                </a:cubicBezTo>
                <a:cubicBezTo>
                  <a:pt x="37440" y="76276"/>
                  <a:pt x="37440" y="106920"/>
                  <a:pt x="37440" y="106920"/>
                </a:cubicBezTo>
                <a:cubicBezTo>
                  <a:pt x="37440" y="119874"/>
                  <a:pt x="40800" y="129792"/>
                  <a:pt x="47498" y="136585"/>
                </a:cubicBezTo>
                <a:cubicBezTo>
                  <a:pt x="54231" y="143428"/>
                  <a:pt x="63669" y="146862"/>
                  <a:pt x="75948" y="146862"/>
                </a:cubicBezTo>
                <a:cubicBezTo>
                  <a:pt x="75948" y="146862"/>
                  <a:pt x="148731" y="146862"/>
                  <a:pt x="148731" y="146862"/>
                </a:cubicBezTo>
                <a:cubicBezTo>
                  <a:pt x="148731" y="146862"/>
                  <a:pt x="148731" y="184262"/>
                  <a:pt x="148731" y="184262"/>
                </a:cubicBezTo>
                <a:cubicBezTo>
                  <a:pt x="148731" y="184262"/>
                  <a:pt x="73045" y="184262"/>
                  <a:pt x="73045" y="184262"/>
                </a:cubicBezTo>
                <a:cubicBezTo>
                  <a:pt x="60842" y="184262"/>
                  <a:pt x="50127" y="182440"/>
                  <a:pt x="40824" y="178697"/>
                </a:cubicBezTo>
                <a:cubicBezTo>
                  <a:pt x="31624" y="174990"/>
                  <a:pt x="23984" y="169759"/>
                  <a:pt x="17968" y="163027"/>
                </a:cubicBezTo>
                <a:cubicBezTo>
                  <a:pt x="12016" y="156308"/>
                  <a:pt x="7490" y="148473"/>
                  <a:pt x="4513" y="139499"/>
                </a:cubicBezTo>
                <a:cubicBezTo>
                  <a:pt x="1537" y="130461"/>
                  <a:pt x="0" y="120668"/>
                  <a:pt x="0" y="110168"/>
                </a:cubicBezTo>
                <a:cubicBezTo>
                  <a:pt x="0" y="110168"/>
                  <a:pt x="0" y="73400"/>
                  <a:pt x="0" y="73400"/>
                </a:cubicBezTo>
                <a:cubicBezTo>
                  <a:pt x="0" y="63569"/>
                  <a:pt x="1461" y="54209"/>
                  <a:pt x="4377" y="45346"/>
                </a:cubicBezTo>
                <a:cubicBezTo>
                  <a:pt x="7180" y="36458"/>
                  <a:pt x="11682" y="28673"/>
                  <a:pt x="17634" y="21942"/>
                </a:cubicBezTo>
                <a:cubicBezTo>
                  <a:pt x="23637" y="15223"/>
                  <a:pt x="31288" y="9917"/>
                  <a:pt x="40491" y="5950"/>
                </a:cubicBezTo>
                <a:cubicBezTo>
                  <a:pt x="49741" y="2008"/>
                  <a:pt x="60618" y="0"/>
                  <a:pt x="73045" y="0"/>
                </a:cubicBezTo>
                <a:cubicBezTo>
                  <a:pt x="73045" y="0"/>
                  <a:pt x="148930" y="0"/>
                  <a:pt x="148930" y="0"/>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3"/>
          <p:cNvSpPr/>
          <p:nvPr/>
        </p:nvSpPr>
        <p:spPr>
          <a:xfrm>
            <a:off x="9601283" y="303098"/>
            <a:ext cx="148919" cy="181026"/>
          </a:xfrm>
          <a:custGeom>
            <a:avLst/>
            <a:gdLst>
              <a:gd name="connsiteX0" fmla="*/ 148919 w 148919"/>
              <a:gd name="connsiteY0" fmla="*/ 0 h 181026"/>
              <a:gd name="connsiteX1" fmla="*/ 148919 w 148919"/>
              <a:gd name="connsiteY1" fmla="*/ 35950 h 181026"/>
              <a:gd name="connsiteX2" fmla="*/ 75972 w 148919"/>
              <a:gd name="connsiteY2" fmla="*/ 35950 h 181026"/>
              <a:gd name="connsiteX3" fmla="*/ 47499 w 148919"/>
              <a:gd name="connsiteY3" fmla="*/ 46424 h 181026"/>
              <a:gd name="connsiteX4" fmla="*/ 37379 w 148919"/>
              <a:gd name="connsiteY4" fmla="*/ 76251 h 181026"/>
              <a:gd name="connsiteX5" fmla="*/ 37379 w 148919"/>
              <a:gd name="connsiteY5" fmla="*/ 103685 h 181026"/>
              <a:gd name="connsiteX6" fmla="*/ 47499 w 148919"/>
              <a:gd name="connsiteY6" fmla="*/ 133374 h 181026"/>
              <a:gd name="connsiteX7" fmla="*/ 75972 w 148919"/>
              <a:gd name="connsiteY7" fmla="*/ 143602 h 181026"/>
              <a:gd name="connsiteX8" fmla="*/ 148732 w 148919"/>
              <a:gd name="connsiteY8" fmla="*/ 143602 h 181026"/>
              <a:gd name="connsiteX9" fmla="*/ 148732 w 148919"/>
              <a:gd name="connsiteY9" fmla="*/ 181026 h 181026"/>
              <a:gd name="connsiteX10" fmla="*/ 73045 w 148919"/>
              <a:gd name="connsiteY10" fmla="*/ 181026 h 181026"/>
              <a:gd name="connsiteX11" fmla="*/ 40839 w 148919"/>
              <a:gd name="connsiteY11" fmla="*/ 175448 h 181026"/>
              <a:gd name="connsiteX12" fmla="*/ 17995 w 148919"/>
              <a:gd name="connsiteY12" fmla="*/ 159841 h 181026"/>
              <a:gd name="connsiteX13" fmla="*/ 4515 w 148919"/>
              <a:gd name="connsiteY13" fmla="*/ 136250 h 181026"/>
              <a:gd name="connsiteX14" fmla="*/ 0 w 148919"/>
              <a:gd name="connsiteY14" fmla="*/ 106907 h 181026"/>
              <a:gd name="connsiteX15" fmla="*/ 0 w 148919"/>
              <a:gd name="connsiteY15" fmla="*/ 73374 h 181026"/>
              <a:gd name="connsiteX16" fmla="*/ 4291 w 148919"/>
              <a:gd name="connsiteY16" fmla="*/ 45321 h 181026"/>
              <a:gd name="connsiteX17" fmla="*/ 17636 w 148919"/>
              <a:gd name="connsiteY17" fmla="*/ 21978 h 181026"/>
              <a:gd name="connsiteX18" fmla="*/ 40504 w 148919"/>
              <a:gd name="connsiteY18" fmla="*/ 5925 h 181026"/>
              <a:gd name="connsiteX19" fmla="*/ 73045 w 148919"/>
              <a:gd name="connsiteY19" fmla="*/ 0 h 181026"/>
              <a:gd name="connsiteX20" fmla="*/ 148919 w 148919"/>
              <a:gd name="connsiteY20" fmla="*/ 0 h 18102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48919" h="181026">
                <a:moveTo>
                  <a:pt x="148919" y="0"/>
                </a:moveTo>
                <a:cubicBezTo>
                  <a:pt x="148919" y="0"/>
                  <a:pt x="148919" y="35950"/>
                  <a:pt x="148919" y="35950"/>
                </a:cubicBezTo>
                <a:cubicBezTo>
                  <a:pt x="148919" y="35950"/>
                  <a:pt x="75972" y="35950"/>
                  <a:pt x="75972" y="35950"/>
                </a:cubicBezTo>
                <a:cubicBezTo>
                  <a:pt x="63695" y="35950"/>
                  <a:pt x="54257" y="39458"/>
                  <a:pt x="47499" y="46424"/>
                </a:cubicBezTo>
                <a:cubicBezTo>
                  <a:pt x="40788" y="53366"/>
                  <a:pt x="37379" y="63333"/>
                  <a:pt x="37379" y="76251"/>
                </a:cubicBezTo>
                <a:cubicBezTo>
                  <a:pt x="37379" y="76251"/>
                  <a:pt x="37379" y="103685"/>
                  <a:pt x="37379" y="103685"/>
                </a:cubicBezTo>
                <a:cubicBezTo>
                  <a:pt x="37379" y="116626"/>
                  <a:pt x="40788" y="126531"/>
                  <a:pt x="47499" y="133374"/>
                </a:cubicBezTo>
                <a:cubicBezTo>
                  <a:pt x="54257" y="140242"/>
                  <a:pt x="63695" y="143602"/>
                  <a:pt x="75972" y="143602"/>
                </a:cubicBezTo>
                <a:cubicBezTo>
                  <a:pt x="75972" y="143602"/>
                  <a:pt x="148732" y="143602"/>
                  <a:pt x="148732" y="143602"/>
                </a:cubicBezTo>
                <a:cubicBezTo>
                  <a:pt x="148732" y="143602"/>
                  <a:pt x="148732" y="181026"/>
                  <a:pt x="148732" y="181026"/>
                </a:cubicBezTo>
                <a:cubicBezTo>
                  <a:pt x="148732" y="181026"/>
                  <a:pt x="73045" y="181026"/>
                  <a:pt x="73045" y="181026"/>
                </a:cubicBezTo>
                <a:cubicBezTo>
                  <a:pt x="60805" y="181026"/>
                  <a:pt x="50115" y="179204"/>
                  <a:pt x="40839" y="175448"/>
                </a:cubicBezTo>
                <a:cubicBezTo>
                  <a:pt x="31636" y="171754"/>
                  <a:pt x="23973" y="166522"/>
                  <a:pt x="17995" y="159841"/>
                </a:cubicBezTo>
                <a:cubicBezTo>
                  <a:pt x="12006" y="153072"/>
                  <a:pt x="7491" y="145213"/>
                  <a:pt x="4515" y="136250"/>
                </a:cubicBezTo>
                <a:cubicBezTo>
                  <a:pt x="1464" y="127250"/>
                  <a:pt x="0" y="117469"/>
                  <a:pt x="0" y="106907"/>
                </a:cubicBezTo>
                <a:cubicBezTo>
                  <a:pt x="0" y="106907"/>
                  <a:pt x="0" y="73374"/>
                  <a:pt x="0" y="73374"/>
                </a:cubicBezTo>
                <a:cubicBezTo>
                  <a:pt x="0" y="63544"/>
                  <a:pt x="1389" y="54209"/>
                  <a:pt x="4291" y="45321"/>
                </a:cubicBezTo>
                <a:cubicBezTo>
                  <a:pt x="7205" y="36483"/>
                  <a:pt x="11670" y="28672"/>
                  <a:pt x="17636" y="21978"/>
                </a:cubicBezTo>
                <a:cubicBezTo>
                  <a:pt x="23638" y="15247"/>
                  <a:pt x="31277" y="9867"/>
                  <a:pt x="40504" y="5925"/>
                </a:cubicBezTo>
                <a:cubicBezTo>
                  <a:pt x="49731" y="1995"/>
                  <a:pt x="60545" y="0"/>
                  <a:pt x="73045" y="0"/>
                </a:cubicBezTo>
                <a:cubicBezTo>
                  <a:pt x="73045" y="0"/>
                  <a:pt x="148919" y="0"/>
                  <a:pt x="148919"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3"/>
          <p:cNvSpPr/>
          <p:nvPr/>
        </p:nvSpPr>
        <p:spPr>
          <a:xfrm>
            <a:off x="8982430" y="302044"/>
            <a:ext cx="144441" cy="183903"/>
          </a:xfrm>
          <a:custGeom>
            <a:avLst/>
            <a:gdLst>
              <a:gd name="connsiteX0" fmla="*/ 144441 w 144441"/>
              <a:gd name="connsiteY0" fmla="*/ 34127 h 183903"/>
              <a:gd name="connsiteX1" fmla="*/ 90184 w 144441"/>
              <a:gd name="connsiteY1" fmla="*/ 34127 h 183903"/>
              <a:gd name="connsiteX2" fmla="*/ 90184 w 144441"/>
              <a:gd name="connsiteY2" fmla="*/ 183903 h 183903"/>
              <a:gd name="connsiteX3" fmla="*/ 53996 w 144441"/>
              <a:gd name="connsiteY3" fmla="*/ 183903 h 183903"/>
              <a:gd name="connsiteX4" fmla="*/ 53996 w 144441"/>
              <a:gd name="connsiteY4" fmla="*/ 34127 h 183903"/>
              <a:gd name="connsiteX5" fmla="*/ 0 w 144441"/>
              <a:gd name="connsiteY5" fmla="*/ 34127 h 183903"/>
              <a:gd name="connsiteX6" fmla="*/ 0 w 144441"/>
              <a:gd name="connsiteY6" fmla="*/ 0 h 183903"/>
              <a:gd name="connsiteX7" fmla="*/ 144441 w 144441"/>
              <a:gd name="connsiteY7" fmla="*/ 0 h 183903"/>
              <a:gd name="connsiteX8" fmla="*/ 144441 w 144441"/>
              <a:gd name="connsiteY8" fmla="*/ 34127 h 183903"/>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44441" h="183903">
                <a:moveTo>
                  <a:pt x="144441" y="34127"/>
                </a:moveTo>
                <a:cubicBezTo>
                  <a:pt x="144441" y="34127"/>
                  <a:pt x="90184" y="34127"/>
                  <a:pt x="90184" y="34127"/>
                </a:cubicBezTo>
                <a:cubicBezTo>
                  <a:pt x="90184" y="34127"/>
                  <a:pt x="90184" y="183903"/>
                  <a:pt x="90184" y="183903"/>
                </a:cubicBezTo>
                <a:cubicBezTo>
                  <a:pt x="90184" y="183903"/>
                  <a:pt x="53996" y="183903"/>
                  <a:pt x="53996" y="183903"/>
                </a:cubicBezTo>
                <a:cubicBezTo>
                  <a:pt x="53996" y="183903"/>
                  <a:pt x="53996" y="34127"/>
                  <a:pt x="53996" y="34127"/>
                </a:cubicBezTo>
                <a:cubicBezTo>
                  <a:pt x="53996" y="34127"/>
                  <a:pt x="0" y="34127"/>
                  <a:pt x="0" y="34127"/>
                </a:cubicBezTo>
                <a:cubicBezTo>
                  <a:pt x="0" y="34127"/>
                  <a:pt x="0" y="0"/>
                  <a:pt x="0" y="0"/>
                </a:cubicBezTo>
                <a:cubicBezTo>
                  <a:pt x="0" y="0"/>
                  <a:pt x="144441" y="0"/>
                  <a:pt x="144441" y="0"/>
                </a:cubicBezTo>
                <a:cubicBezTo>
                  <a:pt x="144441" y="0"/>
                  <a:pt x="144441" y="34127"/>
                  <a:pt x="144441" y="34127"/>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3"/>
          <p:cNvSpPr/>
          <p:nvPr/>
        </p:nvSpPr>
        <p:spPr>
          <a:xfrm>
            <a:off x="9279114" y="232003"/>
            <a:ext cx="205333" cy="253944"/>
          </a:xfrm>
          <a:custGeom>
            <a:avLst/>
            <a:gdLst>
              <a:gd name="connsiteX0" fmla="*/ 205333 w 205333"/>
              <a:gd name="connsiteY0" fmla="*/ 0 h 253944"/>
              <a:gd name="connsiteX1" fmla="*/ 122391 w 205333"/>
              <a:gd name="connsiteY1" fmla="*/ 253944 h 253944"/>
              <a:gd name="connsiteX2" fmla="*/ 59800 w 205333"/>
              <a:gd name="connsiteY2" fmla="*/ 253944 h 253944"/>
              <a:gd name="connsiteX3" fmla="*/ 0 w 205333"/>
              <a:gd name="connsiteY3" fmla="*/ 70040 h 253944"/>
              <a:gd name="connsiteX4" fmla="*/ 39065 w 205333"/>
              <a:gd name="connsiteY4" fmla="*/ 70040 h 253944"/>
              <a:gd name="connsiteX5" fmla="*/ 90940 w 205333"/>
              <a:gd name="connsiteY5" fmla="*/ 225605 h 253944"/>
              <a:gd name="connsiteX6" fmla="*/ 93371 w 205333"/>
              <a:gd name="connsiteY6" fmla="*/ 225605 h 253944"/>
              <a:gd name="connsiteX7" fmla="*/ 167781 w 205333"/>
              <a:gd name="connsiteY7" fmla="*/ 0 h 253944"/>
              <a:gd name="connsiteX8" fmla="*/ 205333 w 205333"/>
              <a:gd name="connsiteY8" fmla="*/ 0 h 2539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05333" h="253944">
                <a:moveTo>
                  <a:pt x="205333" y="0"/>
                </a:moveTo>
                <a:cubicBezTo>
                  <a:pt x="205333" y="0"/>
                  <a:pt x="122391" y="253944"/>
                  <a:pt x="122391" y="253944"/>
                </a:cubicBezTo>
                <a:cubicBezTo>
                  <a:pt x="122391" y="253944"/>
                  <a:pt x="59800" y="253944"/>
                  <a:pt x="59800" y="253944"/>
                </a:cubicBezTo>
                <a:cubicBezTo>
                  <a:pt x="59800" y="253944"/>
                  <a:pt x="0" y="70040"/>
                  <a:pt x="0" y="70040"/>
                </a:cubicBezTo>
                <a:cubicBezTo>
                  <a:pt x="0" y="70040"/>
                  <a:pt x="39065" y="70040"/>
                  <a:pt x="39065" y="70040"/>
                </a:cubicBezTo>
                <a:cubicBezTo>
                  <a:pt x="39065" y="70040"/>
                  <a:pt x="90940" y="225605"/>
                  <a:pt x="90940" y="225605"/>
                </a:cubicBezTo>
                <a:cubicBezTo>
                  <a:pt x="90940" y="225605"/>
                  <a:pt x="93371" y="225605"/>
                  <a:pt x="93371" y="225605"/>
                </a:cubicBezTo>
                <a:cubicBezTo>
                  <a:pt x="93371" y="225605"/>
                  <a:pt x="167781" y="0"/>
                  <a:pt x="167781" y="0"/>
                </a:cubicBezTo>
                <a:cubicBezTo>
                  <a:pt x="167781" y="0"/>
                  <a:pt x="205333" y="0"/>
                  <a:pt x="205333"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3"/>
          <p:cNvSpPr/>
          <p:nvPr/>
        </p:nvSpPr>
        <p:spPr>
          <a:xfrm>
            <a:off x="9424188" y="302044"/>
            <a:ext cx="182763" cy="184237"/>
          </a:xfrm>
          <a:custGeom>
            <a:avLst/>
            <a:gdLst>
              <a:gd name="connsiteX0" fmla="*/ 182763 w 182763"/>
              <a:gd name="connsiteY0" fmla="*/ 183977 h 184237"/>
              <a:gd name="connsiteX1" fmla="*/ 123074 w 182763"/>
              <a:gd name="connsiteY1" fmla="*/ 0 h 184237"/>
              <a:gd name="connsiteX2" fmla="*/ 60483 w 182763"/>
              <a:gd name="connsiteY2" fmla="*/ 0 h 184237"/>
              <a:gd name="connsiteX3" fmla="*/ 0 w 182763"/>
              <a:gd name="connsiteY3" fmla="*/ 184237 h 184237"/>
              <a:gd name="connsiteX4" fmla="*/ 37824 w 182763"/>
              <a:gd name="connsiteY4" fmla="*/ 184237 h 184237"/>
              <a:gd name="connsiteX5" fmla="*/ 89502 w 182763"/>
              <a:gd name="connsiteY5" fmla="*/ 28363 h 184237"/>
              <a:gd name="connsiteX6" fmla="*/ 91883 w 182763"/>
              <a:gd name="connsiteY6" fmla="*/ 28363 h 184237"/>
              <a:gd name="connsiteX7" fmla="*/ 131197 w 182763"/>
              <a:gd name="connsiteY7" fmla="*/ 146243 h 184237"/>
              <a:gd name="connsiteX8" fmla="*/ 83425 w 182763"/>
              <a:gd name="connsiteY8" fmla="*/ 146243 h 184237"/>
              <a:gd name="connsiteX9" fmla="*/ 72042 w 182763"/>
              <a:gd name="connsiteY9" fmla="*/ 183977 h 184237"/>
              <a:gd name="connsiteX10" fmla="*/ 182763 w 182763"/>
              <a:gd name="connsiteY10" fmla="*/ 183977 h 18423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182763" h="184237">
                <a:moveTo>
                  <a:pt x="182763" y="183977"/>
                </a:moveTo>
                <a:cubicBezTo>
                  <a:pt x="182763" y="183977"/>
                  <a:pt x="123074" y="0"/>
                  <a:pt x="123074" y="0"/>
                </a:cubicBezTo>
                <a:cubicBezTo>
                  <a:pt x="123074" y="0"/>
                  <a:pt x="60483" y="0"/>
                  <a:pt x="60483" y="0"/>
                </a:cubicBezTo>
                <a:cubicBezTo>
                  <a:pt x="60483" y="0"/>
                  <a:pt x="0" y="184237"/>
                  <a:pt x="0" y="184237"/>
                </a:cubicBezTo>
                <a:cubicBezTo>
                  <a:pt x="0" y="184237"/>
                  <a:pt x="37824" y="184237"/>
                  <a:pt x="37824" y="184237"/>
                </a:cubicBezTo>
                <a:cubicBezTo>
                  <a:pt x="37824" y="184237"/>
                  <a:pt x="89502" y="28363"/>
                  <a:pt x="89502" y="28363"/>
                </a:cubicBezTo>
                <a:cubicBezTo>
                  <a:pt x="89502" y="28363"/>
                  <a:pt x="91883" y="28363"/>
                  <a:pt x="91883" y="28363"/>
                </a:cubicBezTo>
                <a:cubicBezTo>
                  <a:pt x="91883" y="28363"/>
                  <a:pt x="131197" y="146243"/>
                  <a:pt x="131197" y="146243"/>
                </a:cubicBezTo>
                <a:cubicBezTo>
                  <a:pt x="131197" y="146243"/>
                  <a:pt x="83425" y="146243"/>
                  <a:pt x="83425" y="146243"/>
                </a:cubicBezTo>
                <a:cubicBezTo>
                  <a:pt x="83425" y="146243"/>
                  <a:pt x="72042" y="183977"/>
                  <a:pt x="72042" y="183977"/>
                </a:cubicBezTo>
                <a:cubicBezTo>
                  <a:pt x="72042" y="183977"/>
                  <a:pt x="182763" y="183977"/>
                  <a:pt x="182763" y="183977"/>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3"/>
          <a:srcRect/>
          <a:stretch>
            <a:fillRect/>
          </a:stretch>
        </p:blipFill>
        <p:spPr bwMode="auto">
          <a:xfrm>
            <a:off x="533400" y="177800"/>
            <a:ext cx="1651000" cy="1651000"/>
          </a:xfrm>
          <a:prstGeom prst="rect">
            <a:avLst/>
          </a:prstGeom>
          <a:noFill/>
        </p:spPr>
      </p:pic>
      <p:pic>
        <p:nvPicPr>
          <p:cNvPr id="24" name="Picture 3"/>
          <p:cNvPicPr>
            <a:picLocks noChangeAspect="1" noChangeArrowheads="1"/>
          </p:cNvPicPr>
          <p:nvPr/>
        </p:nvPicPr>
        <p:blipFill rotWithShape="1">
          <a:blip r:embed="rId4"/>
          <a:srcRect l="3066"/>
          <a:stretch/>
        </p:blipFill>
        <p:spPr bwMode="auto">
          <a:xfrm>
            <a:off x="5219700" y="1244600"/>
            <a:ext cx="5219700" cy="4584700"/>
          </a:xfrm>
          <a:prstGeom prst="rect">
            <a:avLst/>
          </a:prstGeom>
          <a:noFill/>
        </p:spPr>
      </p:pic>
      <p:sp>
        <p:nvSpPr>
          <p:cNvPr id="21" name="제목 6">
            <a:extLst>
              <a:ext uri="{FF2B5EF4-FFF2-40B4-BE49-F238E27FC236}">
                <a16:creationId xmlns:a16="http://schemas.microsoft.com/office/drawing/2014/main" id="{F58544E9-5B3D-43BF-B17D-9045B83E80F6}"/>
              </a:ext>
            </a:extLst>
          </p:cNvPr>
          <p:cNvSpPr>
            <a:spLocks noGrp="1"/>
          </p:cNvSpPr>
          <p:nvPr>
            <p:ph type="ctrTitle"/>
          </p:nvPr>
        </p:nvSpPr>
        <p:spPr>
          <a:xfrm>
            <a:off x="277588" y="1925637"/>
            <a:ext cx="10047512" cy="3069503"/>
          </a:xfrm>
        </p:spPr>
        <p:txBody>
          <a:bodyPr anchor="t">
            <a:normAutofit/>
          </a:bodyPr>
          <a:lstStyle/>
          <a:p>
            <a:pPr algn="l">
              <a:lnSpc>
                <a:spcPct val="150000"/>
              </a:lnSpc>
            </a:pPr>
            <a:r>
              <a:rPr lang="en-US" altLang="ko-KR" sz="4000" b="1" spc="-150" dirty="0">
                <a:solidFill>
                  <a:schemeClr val="bg1"/>
                </a:solidFill>
                <a:latin typeface="+mj-ea"/>
              </a:rPr>
              <a:t>CT</a:t>
            </a:r>
            <a:r>
              <a:rPr lang="ja-JP" altLang="en-US" sz="4000" b="1" spc="-150" dirty="0">
                <a:solidFill>
                  <a:schemeClr val="bg1"/>
                </a:solidFill>
                <a:latin typeface="+mj-ea"/>
              </a:rPr>
              <a:t>Ｃ</a:t>
            </a:r>
            <a:r>
              <a:rPr lang="en-US" altLang="ko-KR" sz="4000" b="1" spc="-150" dirty="0">
                <a:solidFill>
                  <a:schemeClr val="bg1"/>
                </a:solidFill>
                <a:latin typeface="+mj-ea"/>
              </a:rPr>
              <a:t>VA</a:t>
            </a:r>
            <a:r>
              <a:rPr lang="ja-JP" altLang="en-US" sz="4000" b="1" spc="-150" dirty="0">
                <a:solidFill>
                  <a:schemeClr val="bg1"/>
                </a:solidFill>
                <a:latin typeface="+mj-ea"/>
              </a:rPr>
              <a:t>Ｃ</a:t>
            </a:r>
            <a:r>
              <a:rPr lang="en-US" altLang="ko-KR" sz="4000" b="1" spc="-150" dirty="0">
                <a:solidFill>
                  <a:schemeClr val="bg1"/>
                </a:solidFill>
                <a:latin typeface="+mj-ea"/>
              </a:rPr>
              <a:t> </a:t>
            </a:r>
            <a:r>
              <a:rPr lang="ja-JP" altLang="en-US" sz="4000" b="1" spc="-150" dirty="0">
                <a:solidFill>
                  <a:schemeClr val="bg1"/>
                </a:solidFill>
                <a:latin typeface="+mj-ea"/>
              </a:rPr>
              <a:t>豚丹毒</a:t>
            </a:r>
            <a:r>
              <a:rPr lang="en-US" altLang="ko-KR" sz="4000" b="1" spc="-150" dirty="0">
                <a:solidFill>
                  <a:schemeClr val="bg1"/>
                </a:solidFill>
                <a:latin typeface="+mj-ea"/>
              </a:rPr>
              <a:t>-</a:t>
            </a:r>
            <a:r>
              <a:rPr lang="ja-JP" altLang="en-US" sz="4000" b="1" spc="-150" dirty="0">
                <a:solidFill>
                  <a:schemeClr val="bg1"/>
                </a:solidFill>
                <a:latin typeface="+mj-ea"/>
              </a:rPr>
              <a:t>熱病</a:t>
            </a:r>
            <a:r>
              <a:rPr lang="ko-KR" altLang="en-US" sz="4000" b="1" spc="-150" dirty="0">
                <a:solidFill>
                  <a:schemeClr val="bg1"/>
                </a:solidFill>
                <a:latin typeface="+mj-ea"/>
              </a:rPr>
              <a:t> </a:t>
            </a:r>
            <a:r>
              <a:rPr lang="ja-JP" altLang="en-US" sz="4000" b="1" spc="-150" dirty="0">
                <a:solidFill>
                  <a:schemeClr val="bg1"/>
                </a:solidFill>
                <a:latin typeface="+mj-ea"/>
              </a:rPr>
              <a:t>生マーカー複合ワクチン</a:t>
            </a:r>
            <a:br>
              <a:rPr lang="en-US" altLang="ko-KR" sz="4000" spc="-150" dirty="0">
                <a:solidFill>
                  <a:schemeClr val="bg1"/>
                </a:solidFill>
                <a:latin typeface="맑은 고딕" panose="020B0503020000020004" pitchFamily="50" charset="-127"/>
                <a:ea typeface="맑은 고딕" panose="020B0503020000020004" pitchFamily="50" charset="-127"/>
              </a:rPr>
            </a:br>
            <a:r>
              <a:rPr lang="en-US" altLang="ko-KR" sz="4000" spc="-150" dirty="0">
                <a:solidFill>
                  <a:schemeClr val="bg1"/>
                </a:solidFill>
                <a:ea typeface="맑은 고딕" panose="020B0503020000020004" pitchFamily="50" charset="-127"/>
              </a:rPr>
              <a:t>CTCVAC</a:t>
            </a:r>
            <a:r>
              <a:rPr lang="ko-KR" altLang="en-US" sz="4000" spc="-150" dirty="0">
                <a:solidFill>
                  <a:schemeClr val="bg1"/>
                </a:solidFill>
                <a:ea typeface="맑은 고딕" panose="020B0503020000020004" pitchFamily="50" charset="-127"/>
              </a:rPr>
              <a:t> </a:t>
            </a:r>
            <a:r>
              <a:rPr lang="en-US" altLang="ko-KR" sz="4000" spc="-150" dirty="0">
                <a:solidFill>
                  <a:schemeClr val="bg1"/>
                </a:solidFill>
                <a:ea typeface="맑은 고딕" panose="020B0503020000020004" pitchFamily="50" charset="-127"/>
              </a:rPr>
              <a:t>CSF-SE marker</a:t>
            </a:r>
            <a:endParaRPr lang="ko-KR" altLang="en-US" sz="4000" b="1" spc="-150" dirty="0">
              <a:solidFill>
                <a:schemeClr val="bg1"/>
              </a:solidFill>
              <a:latin typeface="+mj-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524980" y="499528"/>
            <a:ext cx="326398" cy="326195"/>
          </a:xfrm>
          <a:custGeom>
            <a:avLst/>
            <a:gdLst>
              <a:gd name="connsiteX0" fmla="*/ 313848 w 326398"/>
              <a:gd name="connsiteY0" fmla="*/ 0 h 326195"/>
              <a:gd name="connsiteX1" fmla="*/ 12555 w 326398"/>
              <a:gd name="connsiteY1" fmla="*/ 0 h 326195"/>
              <a:gd name="connsiteX2" fmla="*/ 0 w 326398"/>
              <a:gd name="connsiteY2" fmla="*/ 12548 h 326195"/>
              <a:gd name="connsiteX3" fmla="*/ 12555 w 326398"/>
              <a:gd name="connsiteY3" fmla="*/ 25090 h 326195"/>
              <a:gd name="connsiteX4" fmla="*/ 284222 w 326398"/>
              <a:gd name="connsiteY4" fmla="*/ 25090 h 326195"/>
              <a:gd name="connsiteX5" fmla="*/ 79440 w 326398"/>
              <a:gd name="connsiteY5" fmla="*/ 229696 h 326195"/>
              <a:gd name="connsiteX6" fmla="*/ 79440 w 326398"/>
              <a:gd name="connsiteY6" fmla="*/ 247436 h 326195"/>
              <a:gd name="connsiteX7" fmla="*/ 88319 w 326398"/>
              <a:gd name="connsiteY7" fmla="*/ 251117 h 326195"/>
              <a:gd name="connsiteX8" fmla="*/ 97198 w 326398"/>
              <a:gd name="connsiteY8" fmla="*/ 247436 h 326195"/>
              <a:gd name="connsiteX9" fmla="*/ 301299 w 326398"/>
              <a:gd name="connsiteY9" fmla="*/ 43512 h 326195"/>
              <a:gd name="connsiteX10" fmla="*/ 301299 w 326398"/>
              <a:gd name="connsiteY10" fmla="*/ 313647 h 326195"/>
              <a:gd name="connsiteX11" fmla="*/ 313848 w 326398"/>
              <a:gd name="connsiteY11" fmla="*/ 326195 h 326195"/>
              <a:gd name="connsiteX12" fmla="*/ 326398 w 326398"/>
              <a:gd name="connsiteY12" fmla="*/ 313647 h 326195"/>
              <a:gd name="connsiteX13" fmla="*/ 326398 w 326398"/>
              <a:gd name="connsiteY13" fmla="*/ 12548 h 326195"/>
              <a:gd name="connsiteX14" fmla="*/ 313848 w 326398"/>
              <a:gd name="connsiteY14" fmla="*/ 0 h 32619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326398" h="326195">
                <a:moveTo>
                  <a:pt x="313848" y="0"/>
                </a:moveTo>
                <a:cubicBezTo>
                  <a:pt x="313848" y="0"/>
                  <a:pt x="12555" y="0"/>
                  <a:pt x="12555" y="0"/>
                </a:cubicBezTo>
                <a:cubicBezTo>
                  <a:pt x="5636" y="0"/>
                  <a:pt x="0" y="5632"/>
                  <a:pt x="0" y="12548"/>
                </a:cubicBezTo>
                <a:cubicBezTo>
                  <a:pt x="0" y="19451"/>
                  <a:pt x="5636" y="25090"/>
                  <a:pt x="12555" y="25090"/>
                </a:cubicBezTo>
                <a:cubicBezTo>
                  <a:pt x="12555" y="25090"/>
                  <a:pt x="284222" y="25090"/>
                  <a:pt x="284222" y="25090"/>
                </a:cubicBezTo>
                <a:cubicBezTo>
                  <a:pt x="284222" y="25090"/>
                  <a:pt x="79440" y="229696"/>
                  <a:pt x="79440" y="229696"/>
                </a:cubicBezTo>
                <a:cubicBezTo>
                  <a:pt x="74535" y="234597"/>
                  <a:pt x="74535" y="242535"/>
                  <a:pt x="79440" y="247436"/>
                </a:cubicBezTo>
                <a:cubicBezTo>
                  <a:pt x="81895" y="249890"/>
                  <a:pt x="85082" y="251117"/>
                  <a:pt x="88319" y="251117"/>
                </a:cubicBezTo>
                <a:cubicBezTo>
                  <a:pt x="91506" y="251117"/>
                  <a:pt x="94743" y="249890"/>
                  <a:pt x="97198" y="247436"/>
                </a:cubicBezTo>
                <a:cubicBezTo>
                  <a:pt x="97198" y="247436"/>
                  <a:pt x="301299" y="43512"/>
                  <a:pt x="301299" y="43512"/>
                </a:cubicBezTo>
                <a:cubicBezTo>
                  <a:pt x="301299" y="43512"/>
                  <a:pt x="301299" y="313647"/>
                  <a:pt x="301299" y="313647"/>
                </a:cubicBezTo>
                <a:cubicBezTo>
                  <a:pt x="301299" y="320556"/>
                  <a:pt x="306935" y="326195"/>
                  <a:pt x="313848" y="326195"/>
                </a:cubicBezTo>
                <a:cubicBezTo>
                  <a:pt x="320762" y="326195"/>
                  <a:pt x="326398" y="320556"/>
                  <a:pt x="326398" y="313647"/>
                </a:cubicBezTo>
                <a:cubicBezTo>
                  <a:pt x="326398" y="313647"/>
                  <a:pt x="326398" y="12548"/>
                  <a:pt x="326398" y="12548"/>
                </a:cubicBezTo>
                <a:cubicBezTo>
                  <a:pt x="326398" y="5632"/>
                  <a:pt x="320762" y="0"/>
                  <a:pt x="313848"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Freeform 3"/>
          <p:cNvSpPr/>
          <p:nvPr/>
        </p:nvSpPr>
        <p:spPr>
          <a:xfrm>
            <a:off x="5219103" y="1"/>
            <a:ext cx="5219697" cy="342647"/>
          </a:xfrm>
          <a:custGeom>
            <a:avLst/>
            <a:gdLst>
              <a:gd name="connsiteX0" fmla="*/ 5219697 w 5219697"/>
              <a:gd name="connsiteY0" fmla="*/ 342647 h 342647"/>
              <a:gd name="connsiteX1" fmla="*/ 0 w 5219697"/>
              <a:gd name="connsiteY1" fmla="*/ 342647 h 342647"/>
              <a:gd name="connsiteX2" fmla="*/ 0 w 5219697"/>
              <a:gd name="connsiteY2" fmla="*/ 0 h 342647"/>
              <a:gd name="connsiteX3" fmla="*/ 5219697 w 5219697"/>
              <a:gd name="connsiteY3" fmla="*/ 0 h 342647"/>
              <a:gd name="connsiteX4" fmla="*/ 5219697 w 5219697"/>
              <a:gd name="connsiteY4" fmla="*/ 342647 h 34264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219697" h="342647">
                <a:moveTo>
                  <a:pt x="5219697" y="342647"/>
                </a:moveTo>
                <a:cubicBezTo>
                  <a:pt x="5219697" y="342647"/>
                  <a:pt x="0" y="342647"/>
                  <a:pt x="0" y="342647"/>
                </a:cubicBezTo>
                <a:cubicBezTo>
                  <a:pt x="0" y="342647"/>
                  <a:pt x="0" y="0"/>
                  <a:pt x="0" y="0"/>
                </a:cubicBezTo>
                <a:cubicBezTo>
                  <a:pt x="0" y="0"/>
                  <a:pt x="5219697" y="0"/>
                  <a:pt x="5219697" y="0"/>
                </a:cubicBezTo>
                <a:cubicBezTo>
                  <a:pt x="5219697" y="0"/>
                  <a:pt x="5219697" y="342647"/>
                  <a:pt x="5219697" y="342647"/>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0" y="5686530"/>
            <a:ext cx="10439396" cy="142769"/>
          </a:xfrm>
          <a:custGeom>
            <a:avLst/>
            <a:gdLst>
              <a:gd name="connsiteX0" fmla="*/ 10439396 w 10439396"/>
              <a:gd name="connsiteY0" fmla="*/ 142769 h 142769"/>
              <a:gd name="connsiteX1" fmla="*/ 0 w 10439396"/>
              <a:gd name="connsiteY1" fmla="*/ 142769 h 142769"/>
              <a:gd name="connsiteX2" fmla="*/ 0 w 10439396"/>
              <a:gd name="connsiteY2" fmla="*/ 0 h 142769"/>
              <a:gd name="connsiteX3" fmla="*/ 10439396 w 10439396"/>
              <a:gd name="connsiteY3" fmla="*/ 0 h 142769"/>
              <a:gd name="connsiteX4" fmla="*/ 10439396 w 10439396"/>
              <a:gd name="connsiteY4" fmla="*/ 142769 h 14276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0439396" h="142769">
                <a:moveTo>
                  <a:pt x="10439396" y="142769"/>
                </a:moveTo>
                <a:cubicBezTo>
                  <a:pt x="10439396" y="142769"/>
                  <a:pt x="0" y="142769"/>
                  <a:pt x="0" y="142769"/>
                </a:cubicBezTo>
                <a:cubicBezTo>
                  <a:pt x="0" y="142769"/>
                  <a:pt x="0" y="0"/>
                  <a:pt x="0" y="0"/>
                </a:cubicBezTo>
                <a:cubicBezTo>
                  <a:pt x="0" y="0"/>
                  <a:pt x="10439396" y="0"/>
                  <a:pt x="10439396" y="0"/>
                </a:cubicBezTo>
                <a:cubicBezTo>
                  <a:pt x="10439396" y="0"/>
                  <a:pt x="10439396" y="142769"/>
                  <a:pt x="10439396" y="142769"/>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10062408" y="5333175"/>
            <a:ext cx="47569" cy="136052"/>
          </a:xfrm>
          <a:custGeom>
            <a:avLst/>
            <a:gdLst>
              <a:gd name="connsiteX0" fmla="*/ 46007 w 47569"/>
              <a:gd name="connsiteY0" fmla="*/ 86 h 136052"/>
              <a:gd name="connsiteX1" fmla="*/ 46727 w 47569"/>
              <a:gd name="connsiteY1" fmla="*/ 61 h 136052"/>
              <a:gd name="connsiteX2" fmla="*/ 0 w 47569"/>
              <a:gd name="connsiteY2" fmla="*/ 5626 h 136052"/>
              <a:gd name="connsiteX3" fmla="*/ 2802 w 47569"/>
              <a:gd name="connsiteY3" fmla="*/ 69141 h 136052"/>
              <a:gd name="connsiteX4" fmla="*/ 2827 w 47569"/>
              <a:gd name="connsiteY4" fmla="*/ 69934 h 136052"/>
              <a:gd name="connsiteX5" fmla="*/ 2827 w 47569"/>
              <a:gd name="connsiteY5" fmla="*/ 70194 h 136052"/>
              <a:gd name="connsiteX6" fmla="*/ 47531 w 47569"/>
              <a:gd name="connsiteY6" fmla="*/ 136052 h 136052"/>
              <a:gd name="connsiteX7" fmla="*/ 47569 w 47569"/>
              <a:gd name="connsiteY7" fmla="*/ 136002 h 136052"/>
              <a:gd name="connsiteX8" fmla="*/ 47569 w 47569"/>
              <a:gd name="connsiteY8" fmla="*/ 61 h 136052"/>
              <a:gd name="connsiteX9" fmla="*/ 47445 w 47569"/>
              <a:gd name="connsiteY9" fmla="*/ 0 h 136052"/>
              <a:gd name="connsiteX10" fmla="*/ 46007 w 47569"/>
              <a:gd name="connsiteY10" fmla="*/ 86 h 1360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47569" h="136052">
                <a:moveTo>
                  <a:pt x="46007" y="86"/>
                </a:moveTo>
                <a:cubicBezTo>
                  <a:pt x="46007" y="86"/>
                  <a:pt x="46727" y="61"/>
                  <a:pt x="46727" y="61"/>
                </a:cubicBezTo>
                <a:cubicBezTo>
                  <a:pt x="40216" y="346"/>
                  <a:pt x="23896" y="1474"/>
                  <a:pt x="0" y="5626"/>
                </a:cubicBezTo>
                <a:cubicBezTo>
                  <a:pt x="818" y="24253"/>
                  <a:pt x="2802" y="69141"/>
                  <a:pt x="2802" y="69141"/>
                </a:cubicBezTo>
                <a:cubicBezTo>
                  <a:pt x="2802" y="69141"/>
                  <a:pt x="2827" y="69934"/>
                  <a:pt x="2827" y="69934"/>
                </a:cubicBezTo>
                <a:cubicBezTo>
                  <a:pt x="2827" y="69934"/>
                  <a:pt x="2827" y="70120"/>
                  <a:pt x="2827" y="70194"/>
                </a:cubicBezTo>
                <a:cubicBezTo>
                  <a:pt x="2951" y="72190"/>
                  <a:pt x="4973" y="106507"/>
                  <a:pt x="47531" y="136052"/>
                </a:cubicBezTo>
                <a:cubicBezTo>
                  <a:pt x="47531" y="136015"/>
                  <a:pt x="47531" y="136015"/>
                  <a:pt x="47569" y="136002"/>
                </a:cubicBezTo>
                <a:cubicBezTo>
                  <a:pt x="47569" y="136002"/>
                  <a:pt x="47569" y="61"/>
                  <a:pt x="47569" y="61"/>
                </a:cubicBezTo>
                <a:cubicBezTo>
                  <a:pt x="47531" y="0"/>
                  <a:pt x="47482" y="0"/>
                  <a:pt x="47445" y="0"/>
                </a:cubicBezTo>
                <a:cubicBezTo>
                  <a:pt x="46850" y="61"/>
                  <a:pt x="46007" y="86"/>
                  <a:pt x="46007" y="86"/>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9997006" y="5270142"/>
            <a:ext cx="112972" cy="271671"/>
          </a:xfrm>
          <a:custGeom>
            <a:avLst/>
            <a:gdLst>
              <a:gd name="connsiteX0" fmla="*/ 112934 w 112972"/>
              <a:gd name="connsiteY0" fmla="*/ 236512 h 271671"/>
              <a:gd name="connsiteX1" fmla="*/ 104725 w 112972"/>
              <a:gd name="connsiteY1" fmla="*/ 231530 h 271671"/>
              <a:gd name="connsiteX2" fmla="*/ 46366 w 112972"/>
              <a:gd name="connsiteY2" fmla="*/ 170109 h 271671"/>
              <a:gd name="connsiteX3" fmla="*/ 36557 w 112972"/>
              <a:gd name="connsiteY3" fmla="*/ 134032 h 271671"/>
              <a:gd name="connsiteX4" fmla="*/ 36557 w 112972"/>
              <a:gd name="connsiteY4" fmla="*/ 133970 h 271671"/>
              <a:gd name="connsiteX5" fmla="*/ 36557 w 112972"/>
              <a:gd name="connsiteY5" fmla="*/ 133859 h 271671"/>
              <a:gd name="connsiteX6" fmla="*/ 36507 w 112972"/>
              <a:gd name="connsiteY6" fmla="*/ 133487 h 271671"/>
              <a:gd name="connsiteX7" fmla="*/ 32440 w 112972"/>
              <a:gd name="connsiteY7" fmla="*/ 42682 h 271671"/>
              <a:gd name="connsiteX8" fmla="*/ 45821 w 112972"/>
              <a:gd name="connsiteY8" fmla="*/ 40017 h 271671"/>
              <a:gd name="connsiteX9" fmla="*/ 110715 w 112972"/>
              <a:gd name="connsiteY9" fmla="*/ 31416 h 271671"/>
              <a:gd name="connsiteX10" fmla="*/ 112326 w 112972"/>
              <a:gd name="connsiteY10" fmla="*/ 31330 h 271671"/>
              <a:gd name="connsiteX11" fmla="*/ 112934 w 112972"/>
              <a:gd name="connsiteY11" fmla="*/ 31305 h 271671"/>
              <a:gd name="connsiteX12" fmla="*/ 112972 w 112972"/>
              <a:gd name="connsiteY12" fmla="*/ 31305 h 271671"/>
              <a:gd name="connsiteX13" fmla="*/ 112972 w 112972"/>
              <a:gd name="connsiteY13" fmla="*/ 0 h 271671"/>
              <a:gd name="connsiteX14" fmla="*/ 112761 w 112972"/>
              <a:gd name="connsiteY14" fmla="*/ 0 h 271671"/>
              <a:gd name="connsiteX15" fmla="*/ 112129 w 112972"/>
              <a:gd name="connsiteY15" fmla="*/ 24 h 271671"/>
              <a:gd name="connsiteX16" fmla="*/ 109227 w 112972"/>
              <a:gd name="connsiteY16" fmla="*/ 148 h 271671"/>
              <a:gd name="connsiteX17" fmla="*/ 19109 w 112972"/>
              <a:gd name="connsiteY17" fmla="*/ 13744 h 271671"/>
              <a:gd name="connsiteX18" fmla="*/ 0 w 112972"/>
              <a:gd name="connsiteY18" fmla="*/ 18193 h 271671"/>
              <a:gd name="connsiteX19" fmla="*/ 5195 w 112972"/>
              <a:gd name="connsiteY19" fmla="*/ 134875 h 271671"/>
              <a:gd name="connsiteX20" fmla="*/ 99219 w 112972"/>
              <a:gd name="connsiteY20" fmla="*/ 264471 h 271671"/>
              <a:gd name="connsiteX21" fmla="*/ 112972 w 112972"/>
              <a:gd name="connsiteY21" fmla="*/ 271671 h 271671"/>
              <a:gd name="connsiteX22" fmla="*/ 112972 w 112972"/>
              <a:gd name="connsiteY22" fmla="*/ 236499 h 271671"/>
              <a:gd name="connsiteX23" fmla="*/ 112934 w 112972"/>
              <a:gd name="connsiteY23" fmla="*/ 236512 h 27167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Lst>
            <a:rect l="l" t="t" r="r" b="b"/>
            <a:pathLst>
              <a:path w="112972" h="271671">
                <a:moveTo>
                  <a:pt x="112934" y="236512"/>
                </a:moveTo>
                <a:cubicBezTo>
                  <a:pt x="112934" y="236512"/>
                  <a:pt x="104725" y="231530"/>
                  <a:pt x="104725" y="231530"/>
                </a:cubicBezTo>
                <a:cubicBezTo>
                  <a:pt x="78002" y="215381"/>
                  <a:pt x="57811" y="194127"/>
                  <a:pt x="46366" y="170109"/>
                </a:cubicBezTo>
                <a:cubicBezTo>
                  <a:pt x="37375" y="151222"/>
                  <a:pt x="36594" y="136721"/>
                  <a:pt x="36557" y="134032"/>
                </a:cubicBezTo>
                <a:cubicBezTo>
                  <a:pt x="36557" y="134032"/>
                  <a:pt x="36557" y="133970"/>
                  <a:pt x="36557" y="133970"/>
                </a:cubicBezTo>
                <a:cubicBezTo>
                  <a:pt x="36557" y="133970"/>
                  <a:pt x="36557" y="133859"/>
                  <a:pt x="36557" y="133859"/>
                </a:cubicBezTo>
                <a:cubicBezTo>
                  <a:pt x="36557" y="133859"/>
                  <a:pt x="36507" y="133574"/>
                  <a:pt x="36507" y="133487"/>
                </a:cubicBezTo>
                <a:cubicBezTo>
                  <a:pt x="36507" y="133276"/>
                  <a:pt x="32440" y="42682"/>
                  <a:pt x="32440" y="42682"/>
                </a:cubicBezTo>
                <a:cubicBezTo>
                  <a:pt x="32440" y="42682"/>
                  <a:pt x="45821" y="40017"/>
                  <a:pt x="45821" y="40017"/>
                </a:cubicBezTo>
                <a:cubicBezTo>
                  <a:pt x="79205" y="33375"/>
                  <a:pt x="102320" y="31788"/>
                  <a:pt x="110715" y="31416"/>
                </a:cubicBezTo>
                <a:cubicBezTo>
                  <a:pt x="110715" y="31416"/>
                  <a:pt x="112326" y="31330"/>
                  <a:pt x="112326" y="31330"/>
                </a:cubicBezTo>
                <a:cubicBezTo>
                  <a:pt x="112326" y="31330"/>
                  <a:pt x="112934" y="31305"/>
                  <a:pt x="112934" y="31305"/>
                </a:cubicBezTo>
                <a:cubicBezTo>
                  <a:pt x="112934" y="31305"/>
                  <a:pt x="112934" y="31305"/>
                  <a:pt x="112972" y="31305"/>
                </a:cubicBezTo>
                <a:cubicBezTo>
                  <a:pt x="112972" y="31305"/>
                  <a:pt x="112972" y="0"/>
                  <a:pt x="112972" y="0"/>
                </a:cubicBezTo>
                <a:cubicBezTo>
                  <a:pt x="112847" y="0"/>
                  <a:pt x="112761" y="0"/>
                  <a:pt x="112761" y="0"/>
                </a:cubicBezTo>
                <a:cubicBezTo>
                  <a:pt x="112761" y="0"/>
                  <a:pt x="112129" y="24"/>
                  <a:pt x="112129" y="24"/>
                </a:cubicBezTo>
                <a:cubicBezTo>
                  <a:pt x="112129" y="24"/>
                  <a:pt x="109227" y="148"/>
                  <a:pt x="109227" y="148"/>
                </a:cubicBezTo>
                <a:cubicBezTo>
                  <a:pt x="97483" y="681"/>
                  <a:pt x="65116" y="3061"/>
                  <a:pt x="19109" y="13744"/>
                </a:cubicBezTo>
                <a:cubicBezTo>
                  <a:pt x="19109" y="13744"/>
                  <a:pt x="0" y="18193"/>
                  <a:pt x="0" y="18193"/>
                </a:cubicBezTo>
                <a:cubicBezTo>
                  <a:pt x="0" y="18193"/>
                  <a:pt x="5195" y="134664"/>
                  <a:pt x="5195" y="134875"/>
                </a:cubicBezTo>
                <a:cubicBezTo>
                  <a:pt x="5518" y="144269"/>
                  <a:pt x="10541" y="217005"/>
                  <a:pt x="99219" y="264471"/>
                </a:cubicBezTo>
                <a:cubicBezTo>
                  <a:pt x="99219" y="264471"/>
                  <a:pt x="112972" y="271671"/>
                  <a:pt x="112972" y="271671"/>
                </a:cubicBezTo>
                <a:cubicBezTo>
                  <a:pt x="112972" y="271671"/>
                  <a:pt x="112972" y="236499"/>
                  <a:pt x="112972" y="236499"/>
                </a:cubicBezTo>
                <a:cubicBezTo>
                  <a:pt x="112972" y="236499"/>
                  <a:pt x="112934" y="236512"/>
                  <a:pt x="112934" y="236512"/>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0109978" y="5270142"/>
            <a:ext cx="112884" cy="271709"/>
          </a:xfrm>
          <a:custGeom>
            <a:avLst/>
            <a:gdLst>
              <a:gd name="connsiteX0" fmla="*/ 10800 w 112884"/>
              <a:gd name="connsiteY0" fmla="*/ 265946 h 271709"/>
              <a:gd name="connsiteX1" fmla="*/ 13665 w 112884"/>
              <a:gd name="connsiteY1" fmla="*/ 264471 h 271709"/>
              <a:gd name="connsiteX2" fmla="*/ 107651 w 112884"/>
              <a:gd name="connsiteY2" fmla="*/ 134875 h 271709"/>
              <a:gd name="connsiteX3" fmla="*/ 112884 w 112884"/>
              <a:gd name="connsiteY3" fmla="*/ 18193 h 271709"/>
              <a:gd name="connsiteX4" fmla="*/ 93739 w 112884"/>
              <a:gd name="connsiteY4" fmla="*/ 13744 h 271709"/>
              <a:gd name="connsiteX5" fmla="*/ 3621 w 112884"/>
              <a:gd name="connsiteY5" fmla="*/ 148 h 271709"/>
              <a:gd name="connsiteX6" fmla="*/ 3621 w 112884"/>
              <a:gd name="connsiteY6" fmla="*/ 148 h 271709"/>
              <a:gd name="connsiteX7" fmla="*/ 3571 w 112884"/>
              <a:gd name="connsiteY7" fmla="*/ 148 h 271709"/>
              <a:gd name="connsiteX8" fmla="*/ 3571 w 112884"/>
              <a:gd name="connsiteY8" fmla="*/ 148 h 271709"/>
              <a:gd name="connsiteX9" fmla="*/ 3521 w 112884"/>
              <a:gd name="connsiteY9" fmla="*/ 148 h 271709"/>
              <a:gd name="connsiteX10" fmla="*/ 3571 w 112884"/>
              <a:gd name="connsiteY10" fmla="*/ 148 h 271709"/>
              <a:gd name="connsiteX11" fmla="*/ 0 w 112884"/>
              <a:gd name="connsiteY11" fmla="*/ 0 h 271709"/>
              <a:gd name="connsiteX12" fmla="*/ 0 w 112884"/>
              <a:gd name="connsiteY12" fmla="*/ 31305 h 271709"/>
              <a:gd name="connsiteX13" fmla="*/ 2182 w 112884"/>
              <a:gd name="connsiteY13" fmla="*/ 31416 h 271709"/>
              <a:gd name="connsiteX14" fmla="*/ 67064 w 112884"/>
              <a:gd name="connsiteY14" fmla="*/ 40017 h 271709"/>
              <a:gd name="connsiteX15" fmla="*/ 80445 w 112884"/>
              <a:gd name="connsiteY15" fmla="*/ 42682 h 271709"/>
              <a:gd name="connsiteX16" fmla="*/ 78286 w 112884"/>
              <a:gd name="connsiteY16" fmla="*/ 90842 h 271709"/>
              <a:gd name="connsiteX17" fmla="*/ 46504 w 112884"/>
              <a:gd name="connsiteY17" fmla="*/ 90842 h 271709"/>
              <a:gd name="connsiteX18" fmla="*/ 47495 w 112884"/>
              <a:gd name="connsiteY18" fmla="*/ 68658 h 271709"/>
              <a:gd name="connsiteX19" fmla="*/ 854 w 112884"/>
              <a:gd name="connsiteY19" fmla="*/ 63093 h 271709"/>
              <a:gd name="connsiteX20" fmla="*/ 0 w 112884"/>
              <a:gd name="connsiteY20" fmla="*/ 63093 h 271709"/>
              <a:gd name="connsiteX21" fmla="*/ 0 w 112884"/>
              <a:gd name="connsiteY21" fmla="*/ 199035 h 271709"/>
              <a:gd name="connsiteX22" fmla="*/ 42026 w 112884"/>
              <a:gd name="connsiteY22" fmla="*/ 146103 h 271709"/>
              <a:gd name="connsiteX23" fmla="*/ 74765 w 112884"/>
              <a:gd name="connsiteY23" fmla="*/ 146103 h 271709"/>
              <a:gd name="connsiteX24" fmla="*/ 66468 w 112884"/>
              <a:gd name="connsiteY24" fmla="*/ 170171 h 271709"/>
              <a:gd name="connsiteX25" fmla="*/ 8160 w 112884"/>
              <a:gd name="connsiteY25" fmla="*/ 231530 h 271709"/>
              <a:gd name="connsiteX26" fmla="*/ 0 w 112884"/>
              <a:gd name="connsiteY26" fmla="*/ 236499 h 271709"/>
              <a:gd name="connsiteX27" fmla="*/ 0 w 112884"/>
              <a:gd name="connsiteY27" fmla="*/ 271671 h 271709"/>
              <a:gd name="connsiteX28" fmla="*/ 73 w 112884"/>
              <a:gd name="connsiteY28" fmla="*/ 271709 h 271709"/>
              <a:gd name="connsiteX29" fmla="*/ 10800 w 112884"/>
              <a:gd name="connsiteY29" fmla="*/ 265946 h 2717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Lst>
            <a:rect l="l" t="t" r="r" b="b"/>
            <a:pathLst>
              <a:path w="112884" h="271709">
                <a:moveTo>
                  <a:pt x="10800" y="265946"/>
                </a:moveTo>
                <a:cubicBezTo>
                  <a:pt x="10800" y="265946"/>
                  <a:pt x="13665" y="264471"/>
                  <a:pt x="13665" y="264471"/>
                </a:cubicBezTo>
                <a:cubicBezTo>
                  <a:pt x="102320" y="217005"/>
                  <a:pt x="107379" y="144269"/>
                  <a:pt x="107651" y="134875"/>
                </a:cubicBezTo>
                <a:cubicBezTo>
                  <a:pt x="107651" y="134664"/>
                  <a:pt x="112884" y="18193"/>
                  <a:pt x="112884" y="18193"/>
                </a:cubicBezTo>
                <a:cubicBezTo>
                  <a:pt x="112884" y="18193"/>
                  <a:pt x="93739" y="13744"/>
                  <a:pt x="93739" y="13744"/>
                </a:cubicBezTo>
                <a:cubicBezTo>
                  <a:pt x="47769" y="3061"/>
                  <a:pt x="15413" y="681"/>
                  <a:pt x="3621" y="148"/>
                </a:cubicBezTo>
                <a:cubicBezTo>
                  <a:pt x="3621" y="148"/>
                  <a:pt x="3621" y="148"/>
                  <a:pt x="3621" y="148"/>
                </a:cubicBezTo>
                <a:cubicBezTo>
                  <a:pt x="3621" y="148"/>
                  <a:pt x="3621" y="148"/>
                  <a:pt x="3571" y="148"/>
                </a:cubicBezTo>
                <a:cubicBezTo>
                  <a:pt x="3571" y="148"/>
                  <a:pt x="3571" y="148"/>
                  <a:pt x="3571" y="148"/>
                </a:cubicBezTo>
                <a:cubicBezTo>
                  <a:pt x="3521" y="148"/>
                  <a:pt x="3521" y="148"/>
                  <a:pt x="3521" y="148"/>
                </a:cubicBezTo>
                <a:cubicBezTo>
                  <a:pt x="3521" y="148"/>
                  <a:pt x="3521" y="148"/>
                  <a:pt x="3571" y="148"/>
                </a:cubicBezTo>
                <a:cubicBezTo>
                  <a:pt x="3162" y="136"/>
                  <a:pt x="682" y="24"/>
                  <a:pt x="0" y="0"/>
                </a:cubicBezTo>
                <a:cubicBezTo>
                  <a:pt x="0" y="0"/>
                  <a:pt x="0" y="31305"/>
                  <a:pt x="0" y="31305"/>
                </a:cubicBezTo>
                <a:cubicBezTo>
                  <a:pt x="247" y="31317"/>
                  <a:pt x="2095" y="31416"/>
                  <a:pt x="2182" y="31416"/>
                </a:cubicBezTo>
                <a:cubicBezTo>
                  <a:pt x="10566" y="31788"/>
                  <a:pt x="33680" y="33375"/>
                  <a:pt x="67064" y="40017"/>
                </a:cubicBezTo>
                <a:cubicBezTo>
                  <a:pt x="67064" y="40017"/>
                  <a:pt x="80445" y="42682"/>
                  <a:pt x="80445" y="42682"/>
                </a:cubicBezTo>
                <a:cubicBezTo>
                  <a:pt x="80445" y="42682"/>
                  <a:pt x="79304" y="67258"/>
                  <a:pt x="78286" y="90842"/>
                </a:cubicBezTo>
                <a:cubicBezTo>
                  <a:pt x="78286" y="90842"/>
                  <a:pt x="46504" y="90842"/>
                  <a:pt x="46504" y="90842"/>
                </a:cubicBezTo>
                <a:cubicBezTo>
                  <a:pt x="46874" y="82303"/>
                  <a:pt x="47235" y="74272"/>
                  <a:pt x="47495" y="68658"/>
                </a:cubicBezTo>
                <a:cubicBezTo>
                  <a:pt x="23586" y="64506"/>
                  <a:pt x="7267" y="63379"/>
                  <a:pt x="854" y="63093"/>
                </a:cubicBezTo>
                <a:cubicBezTo>
                  <a:pt x="854" y="63093"/>
                  <a:pt x="359" y="63093"/>
                  <a:pt x="0" y="63093"/>
                </a:cubicBezTo>
                <a:cubicBezTo>
                  <a:pt x="0" y="63093"/>
                  <a:pt x="0" y="199035"/>
                  <a:pt x="0" y="199035"/>
                </a:cubicBezTo>
                <a:cubicBezTo>
                  <a:pt x="27257" y="180085"/>
                  <a:pt x="37834" y="159215"/>
                  <a:pt x="42026" y="146103"/>
                </a:cubicBezTo>
                <a:cubicBezTo>
                  <a:pt x="42026" y="146103"/>
                  <a:pt x="74765" y="146103"/>
                  <a:pt x="74765" y="146103"/>
                </a:cubicBezTo>
                <a:cubicBezTo>
                  <a:pt x="73438" y="152461"/>
                  <a:pt x="70946" y="160765"/>
                  <a:pt x="66468" y="170171"/>
                </a:cubicBezTo>
                <a:cubicBezTo>
                  <a:pt x="55035" y="194164"/>
                  <a:pt x="34846" y="215381"/>
                  <a:pt x="8160" y="231530"/>
                </a:cubicBezTo>
                <a:cubicBezTo>
                  <a:pt x="8160" y="231530"/>
                  <a:pt x="0" y="236499"/>
                  <a:pt x="0" y="236499"/>
                </a:cubicBezTo>
                <a:cubicBezTo>
                  <a:pt x="0" y="236499"/>
                  <a:pt x="0" y="271671"/>
                  <a:pt x="0" y="271671"/>
                </a:cubicBezTo>
                <a:cubicBezTo>
                  <a:pt x="0" y="271671"/>
                  <a:pt x="73" y="271709"/>
                  <a:pt x="73" y="271709"/>
                </a:cubicBezTo>
                <a:cubicBezTo>
                  <a:pt x="73" y="271709"/>
                  <a:pt x="10800" y="265946"/>
                  <a:pt x="10800" y="265946"/>
                </a:cubicBezTo>
              </a:path>
            </a:pathLst>
          </a:custGeom>
          <a:solidFill>
            <a:srgbClr val="C60A45">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9432268" y="5336583"/>
            <a:ext cx="127183" cy="157319"/>
          </a:xfrm>
          <a:custGeom>
            <a:avLst/>
            <a:gdLst>
              <a:gd name="connsiteX0" fmla="*/ 127183 w 127183"/>
              <a:gd name="connsiteY0" fmla="*/ 0 h 157319"/>
              <a:gd name="connsiteX1" fmla="*/ 127183 w 127183"/>
              <a:gd name="connsiteY1" fmla="*/ 30698 h 157319"/>
              <a:gd name="connsiteX2" fmla="*/ 64831 w 127183"/>
              <a:gd name="connsiteY2" fmla="*/ 30698 h 157319"/>
              <a:gd name="connsiteX3" fmla="*/ 40613 w 127183"/>
              <a:gd name="connsiteY3" fmla="*/ 39646 h 157319"/>
              <a:gd name="connsiteX4" fmla="*/ 31968 w 127183"/>
              <a:gd name="connsiteY4" fmla="*/ 65113 h 157319"/>
              <a:gd name="connsiteX5" fmla="*/ 31968 w 127183"/>
              <a:gd name="connsiteY5" fmla="*/ 91301 h 157319"/>
              <a:gd name="connsiteX6" fmla="*/ 40613 w 127183"/>
              <a:gd name="connsiteY6" fmla="*/ 116620 h 157319"/>
              <a:gd name="connsiteX7" fmla="*/ 64831 w 127183"/>
              <a:gd name="connsiteY7" fmla="*/ 125382 h 157319"/>
              <a:gd name="connsiteX8" fmla="*/ 127010 w 127183"/>
              <a:gd name="connsiteY8" fmla="*/ 125382 h 157319"/>
              <a:gd name="connsiteX9" fmla="*/ 127010 w 127183"/>
              <a:gd name="connsiteY9" fmla="*/ 157319 h 157319"/>
              <a:gd name="connsiteX10" fmla="*/ 62401 w 127183"/>
              <a:gd name="connsiteY10" fmla="*/ 157319 h 157319"/>
              <a:gd name="connsiteX11" fmla="*/ 34896 w 127183"/>
              <a:gd name="connsiteY11" fmla="*/ 152560 h 157319"/>
              <a:gd name="connsiteX12" fmla="*/ 15402 w 127183"/>
              <a:gd name="connsiteY12" fmla="*/ 139200 h 157319"/>
              <a:gd name="connsiteX13" fmla="*/ 3856 w 127183"/>
              <a:gd name="connsiteY13" fmla="*/ 119098 h 157319"/>
              <a:gd name="connsiteX14" fmla="*/ 0 w 127183"/>
              <a:gd name="connsiteY14" fmla="*/ 94052 h 157319"/>
              <a:gd name="connsiteX15" fmla="*/ 0 w 127183"/>
              <a:gd name="connsiteY15" fmla="*/ 62660 h 157319"/>
              <a:gd name="connsiteX16" fmla="*/ 3707 w 127183"/>
              <a:gd name="connsiteY16" fmla="*/ 38691 h 157319"/>
              <a:gd name="connsiteX17" fmla="*/ 15116 w 127183"/>
              <a:gd name="connsiteY17" fmla="*/ 18738 h 157319"/>
              <a:gd name="connsiteX18" fmla="*/ 34561 w 127183"/>
              <a:gd name="connsiteY18" fmla="*/ 5068 h 157319"/>
              <a:gd name="connsiteX19" fmla="*/ 62401 w 127183"/>
              <a:gd name="connsiteY19" fmla="*/ 0 h 157319"/>
              <a:gd name="connsiteX20" fmla="*/ 127183 w 127183"/>
              <a:gd name="connsiteY20" fmla="*/ 0 h 1573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27183" h="157319">
                <a:moveTo>
                  <a:pt x="127183" y="0"/>
                </a:moveTo>
                <a:cubicBezTo>
                  <a:pt x="127183" y="0"/>
                  <a:pt x="127183" y="30698"/>
                  <a:pt x="127183" y="30698"/>
                </a:cubicBezTo>
                <a:cubicBezTo>
                  <a:pt x="127183" y="30698"/>
                  <a:pt x="64831" y="30698"/>
                  <a:pt x="64831" y="30698"/>
                </a:cubicBezTo>
                <a:cubicBezTo>
                  <a:pt x="54427" y="30698"/>
                  <a:pt x="46292" y="33697"/>
                  <a:pt x="40613" y="39646"/>
                </a:cubicBezTo>
                <a:cubicBezTo>
                  <a:pt x="34847" y="45557"/>
                  <a:pt x="31968" y="54046"/>
                  <a:pt x="31968" y="65113"/>
                </a:cubicBezTo>
                <a:cubicBezTo>
                  <a:pt x="31968" y="65113"/>
                  <a:pt x="31968" y="91301"/>
                  <a:pt x="31968" y="91301"/>
                </a:cubicBezTo>
                <a:cubicBezTo>
                  <a:pt x="31968" y="102330"/>
                  <a:pt x="34847" y="110807"/>
                  <a:pt x="40613" y="116620"/>
                </a:cubicBezTo>
                <a:cubicBezTo>
                  <a:pt x="46292" y="122470"/>
                  <a:pt x="54427" y="125382"/>
                  <a:pt x="64831" y="125382"/>
                </a:cubicBezTo>
                <a:cubicBezTo>
                  <a:pt x="64831" y="125382"/>
                  <a:pt x="127010" y="125382"/>
                  <a:pt x="127010" y="125382"/>
                </a:cubicBezTo>
                <a:cubicBezTo>
                  <a:pt x="127010" y="125382"/>
                  <a:pt x="127010" y="157319"/>
                  <a:pt x="127010" y="157319"/>
                </a:cubicBezTo>
                <a:cubicBezTo>
                  <a:pt x="127010" y="157319"/>
                  <a:pt x="62401" y="157319"/>
                  <a:pt x="62401" y="157319"/>
                </a:cubicBezTo>
                <a:cubicBezTo>
                  <a:pt x="51947" y="157319"/>
                  <a:pt x="42795" y="155770"/>
                  <a:pt x="34896" y="152560"/>
                </a:cubicBezTo>
                <a:cubicBezTo>
                  <a:pt x="26959" y="149424"/>
                  <a:pt x="20486" y="144951"/>
                  <a:pt x="15402" y="139200"/>
                </a:cubicBezTo>
                <a:cubicBezTo>
                  <a:pt x="10230" y="133474"/>
                  <a:pt x="6423" y="126757"/>
                  <a:pt x="3856" y="119098"/>
                </a:cubicBezTo>
                <a:cubicBezTo>
                  <a:pt x="1276" y="111402"/>
                  <a:pt x="0" y="103037"/>
                  <a:pt x="0" y="94052"/>
                </a:cubicBezTo>
                <a:cubicBezTo>
                  <a:pt x="0" y="94052"/>
                  <a:pt x="0" y="62660"/>
                  <a:pt x="0" y="62660"/>
                </a:cubicBezTo>
                <a:cubicBezTo>
                  <a:pt x="0" y="54282"/>
                  <a:pt x="1227" y="46288"/>
                  <a:pt x="3707" y="38691"/>
                </a:cubicBezTo>
                <a:cubicBezTo>
                  <a:pt x="6125" y="31131"/>
                  <a:pt x="9933" y="24476"/>
                  <a:pt x="15116" y="18738"/>
                </a:cubicBezTo>
                <a:cubicBezTo>
                  <a:pt x="20201" y="13013"/>
                  <a:pt x="26661" y="8464"/>
                  <a:pt x="34561" y="5068"/>
                </a:cubicBezTo>
                <a:cubicBezTo>
                  <a:pt x="42473" y="1710"/>
                  <a:pt x="51748" y="0"/>
                  <a:pt x="62401" y="0"/>
                </a:cubicBezTo>
                <a:cubicBezTo>
                  <a:pt x="62401" y="0"/>
                  <a:pt x="127183" y="0"/>
                  <a:pt x="127183" y="0"/>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9173423" y="5336583"/>
            <a:ext cx="127184" cy="157319"/>
          </a:xfrm>
          <a:custGeom>
            <a:avLst/>
            <a:gdLst>
              <a:gd name="connsiteX0" fmla="*/ 127184 w 127184"/>
              <a:gd name="connsiteY0" fmla="*/ 0 h 157319"/>
              <a:gd name="connsiteX1" fmla="*/ 127184 w 127184"/>
              <a:gd name="connsiteY1" fmla="*/ 30698 h 157319"/>
              <a:gd name="connsiteX2" fmla="*/ 64869 w 127184"/>
              <a:gd name="connsiteY2" fmla="*/ 30698 h 157319"/>
              <a:gd name="connsiteX3" fmla="*/ 40563 w 127184"/>
              <a:gd name="connsiteY3" fmla="*/ 39646 h 157319"/>
              <a:gd name="connsiteX4" fmla="*/ 31969 w 127184"/>
              <a:gd name="connsiteY4" fmla="*/ 65113 h 157319"/>
              <a:gd name="connsiteX5" fmla="*/ 31969 w 127184"/>
              <a:gd name="connsiteY5" fmla="*/ 91301 h 157319"/>
              <a:gd name="connsiteX6" fmla="*/ 40563 w 127184"/>
              <a:gd name="connsiteY6" fmla="*/ 116620 h 157319"/>
              <a:gd name="connsiteX7" fmla="*/ 64869 w 127184"/>
              <a:gd name="connsiteY7" fmla="*/ 125382 h 157319"/>
              <a:gd name="connsiteX8" fmla="*/ 127023 w 127184"/>
              <a:gd name="connsiteY8" fmla="*/ 125382 h 157319"/>
              <a:gd name="connsiteX9" fmla="*/ 127023 w 127184"/>
              <a:gd name="connsiteY9" fmla="*/ 157319 h 157319"/>
              <a:gd name="connsiteX10" fmla="*/ 62376 w 127184"/>
              <a:gd name="connsiteY10" fmla="*/ 157319 h 157319"/>
              <a:gd name="connsiteX11" fmla="*/ 34870 w 127184"/>
              <a:gd name="connsiteY11" fmla="*/ 152560 h 157319"/>
              <a:gd name="connsiteX12" fmla="*/ 15340 w 127184"/>
              <a:gd name="connsiteY12" fmla="*/ 139200 h 157319"/>
              <a:gd name="connsiteX13" fmla="*/ 3857 w 127184"/>
              <a:gd name="connsiteY13" fmla="*/ 119098 h 157319"/>
              <a:gd name="connsiteX14" fmla="*/ 0 w 127184"/>
              <a:gd name="connsiteY14" fmla="*/ 94052 h 157319"/>
              <a:gd name="connsiteX15" fmla="*/ 0 w 127184"/>
              <a:gd name="connsiteY15" fmla="*/ 62660 h 157319"/>
              <a:gd name="connsiteX16" fmla="*/ 3733 w 127184"/>
              <a:gd name="connsiteY16" fmla="*/ 38691 h 157319"/>
              <a:gd name="connsiteX17" fmla="*/ 15055 w 127184"/>
              <a:gd name="connsiteY17" fmla="*/ 18738 h 157319"/>
              <a:gd name="connsiteX18" fmla="*/ 34586 w 127184"/>
              <a:gd name="connsiteY18" fmla="*/ 5068 h 157319"/>
              <a:gd name="connsiteX19" fmla="*/ 62376 w 127184"/>
              <a:gd name="connsiteY19" fmla="*/ 0 h 157319"/>
              <a:gd name="connsiteX20" fmla="*/ 127184 w 127184"/>
              <a:gd name="connsiteY20" fmla="*/ 0 h 1573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27184" h="157319">
                <a:moveTo>
                  <a:pt x="127184" y="0"/>
                </a:moveTo>
                <a:cubicBezTo>
                  <a:pt x="127184" y="0"/>
                  <a:pt x="127184" y="30698"/>
                  <a:pt x="127184" y="30698"/>
                </a:cubicBezTo>
                <a:cubicBezTo>
                  <a:pt x="127184" y="30698"/>
                  <a:pt x="64869" y="30698"/>
                  <a:pt x="64869" y="30698"/>
                </a:cubicBezTo>
                <a:cubicBezTo>
                  <a:pt x="54378" y="30698"/>
                  <a:pt x="46316" y="33697"/>
                  <a:pt x="40563" y="39646"/>
                </a:cubicBezTo>
                <a:cubicBezTo>
                  <a:pt x="34845" y="45557"/>
                  <a:pt x="31969" y="54046"/>
                  <a:pt x="31969" y="65113"/>
                </a:cubicBezTo>
                <a:cubicBezTo>
                  <a:pt x="31969" y="65113"/>
                  <a:pt x="31969" y="91301"/>
                  <a:pt x="31969" y="91301"/>
                </a:cubicBezTo>
                <a:cubicBezTo>
                  <a:pt x="31969" y="102330"/>
                  <a:pt x="34845" y="110807"/>
                  <a:pt x="40563" y="116620"/>
                </a:cubicBezTo>
                <a:cubicBezTo>
                  <a:pt x="46316" y="122470"/>
                  <a:pt x="54378" y="125382"/>
                  <a:pt x="64869" y="125382"/>
                </a:cubicBezTo>
                <a:cubicBezTo>
                  <a:pt x="64869" y="125382"/>
                  <a:pt x="127023" y="125382"/>
                  <a:pt x="127023" y="125382"/>
                </a:cubicBezTo>
                <a:cubicBezTo>
                  <a:pt x="127023" y="125382"/>
                  <a:pt x="127023" y="157319"/>
                  <a:pt x="127023" y="157319"/>
                </a:cubicBezTo>
                <a:cubicBezTo>
                  <a:pt x="127023" y="157319"/>
                  <a:pt x="62376" y="157319"/>
                  <a:pt x="62376" y="157319"/>
                </a:cubicBezTo>
                <a:cubicBezTo>
                  <a:pt x="51947" y="157319"/>
                  <a:pt x="42808" y="155770"/>
                  <a:pt x="34870" y="152560"/>
                </a:cubicBezTo>
                <a:cubicBezTo>
                  <a:pt x="27009" y="149424"/>
                  <a:pt x="20486" y="144951"/>
                  <a:pt x="15340" y="139200"/>
                </a:cubicBezTo>
                <a:cubicBezTo>
                  <a:pt x="10255" y="133474"/>
                  <a:pt x="6398" y="126757"/>
                  <a:pt x="3857" y="119098"/>
                </a:cubicBezTo>
                <a:cubicBezTo>
                  <a:pt x="1314" y="111402"/>
                  <a:pt x="0" y="103037"/>
                  <a:pt x="0" y="94052"/>
                </a:cubicBezTo>
                <a:cubicBezTo>
                  <a:pt x="0" y="94052"/>
                  <a:pt x="0" y="62660"/>
                  <a:pt x="0" y="62660"/>
                </a:cubicBezTo>
                <a:cubicBezTo>
                  <a:pt x="0" y="54282"/>
                  <a:pt x="1253" y="46288"/>
                  <a:pt x="3733" y="38691"/>
                </a:cubicBezTo>
                <a:cubicBezTo>
                  <a:pt x="6125" y="31131"/>
                  <a:pt x="9957" y="24476"/>
                  <a:pt x="15055" y="18738"/>
                </a:cubicBezTo>
                <a:cubicBezTo>
                  <a:pt x="20201" y="13013"/>
                  <a:pt x="26723" y="8464"/>
                  <a:pt x="34586" y="5068"/>
                </a:cubicBezTo>
                <a:cubicBezTo>
                  <a:pt x="42474" y="1710"/>
                  <a:pt x="51774" y="0"/>
                  <a:pt x="62376" y="0"/>
                </a:cubicBezTo>
                <a:cubicBezTo>
                  <a:pt x="62376" y="0"/>
                  <a:pt x="127184" y="0"/>
                  <a:pt x="127184" y="0"/>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3"/>
          <p:cNvSpPr/>
          <p:nvPr/>
        </p:nvSpPr>
        <p:spPr>
          <a:xfrm>
            <a:off x="9838410" y="5337450"/>
            <a:ext cx="127183" cy="154568"/>
          </a:xfrm>
          <a:custGeom>
            <a:avLst/>
            <a:gdLst>
              <a:gd name="connsiteX0" fmla="*/ 127183 w 127183"/>
              <a:gd name="connsiteY0" fmla="*/ 0 h 154568"/>
              <a:gd name="connsiteX1" fmla="*/ 127183 w 127183"/>
              <a:gd name="connsiteY1" fmla="*/ 30722 h 154568"/>
              <a:gd name="connsiteX2" fmla="*/ 64893 w 127183"/>
              <a:gd name="connsiteY2" fmla="*/ 30722 h 154568"/>
              <a:gd name="connsiteX3" fmla="*/ 40564 w 127183"/>
              <a:gd name="connsiteY3" fmla="*/ 39646 h 154568"/>
              <a:gd name="connsiteX4" fmla="*/ 31919 w 127183"/>
              <a:gd name="connsiteY4" fmla="*/ 65139 h 154568"/>
              <a:gd name="connsiteX5" fmla="*/ 31919 w 127183"/>
              <a:gd name="connsiteY5" fmla="*/ 88524 h 154568"/>
              <a:gd name="connsiteX6" fmla="*/ 40564 w 127183"/>
              <a:gd name="connsiteY6" fmla="*/ 113906 h 154568"/>
              <a:gd name="connsiteX7" fmla="*/ 64893 w 127183"/>
              <a:gd name="connsiteY7" fmla="*/ 122631 h 154568"/>
              <a:gd name="connsiteX8" fmla="*/ 127021 w 127183"/>
              <a:gd name="connsiteY8" fmla="*/ 122631 h 154568"/>
              <a:gd name="connsiteX9" fmla="*/ 127021 w 127183"/>
              <a:gd name="connsiteY9" fmla="*/ 154568 h 154568"/>
              <a:gd name="connsiteX10" fmla="*/ 62376 w 127183"/>
              <a:gd name="connsiteY10" fmla="*/ 154568 h 154568"/>
              <a:gd name="connsiteX11" fmla="*/ 34883 w 127183"/>
              <a:gd name="connsiteY11" fmla="*/ 149821 h 154568"/>
              <a:gd name="connsiteX12" fmla="*/ 15378 w 127183"/>
              <a:gd name="connsiteY12" fmla="*/ 136499 h 154568"/>
              <a:gd name="connsiteX13" fmla="*/ 3867 w 127183"/>
              <a:gd name="connsiteY13" fmla="*/ 116335 h 154568"/>
              <a:gd name="connsiteX14" fmla="*/ 0 w 127183"/>
              <a:gd name="connsiteY14" fmla="*/ 91301 h 154568"/>
              <a:gd name="connsiteX15" fmla="*/ 0 w 127183"/>
              <a:gd name="connsiteY15" fmla="*/ 62672 h 154568"/>
              <a:gd name="connsiteX16" fmla="*/ 3671 w 127183"/>
              <a:gd name="connsiteY16" fmla="*/ 38704 h 154568"/>
              <a:gd name="connsiteX17" fmla="*/ 15067 w 127183"/>
              <a:gd name="connsiteY17" fmla="*/ 18763 h 154568"/>
              <a:gd name="connsiteX18" fmla="*/ 34598 w 127183"/>
              <a:gd name="connsiteY18" fmla="*/ 5069 h 154568"/>
              <a:gd name="connsiteX19" fmla="*/ 62376 w 127183"/>
              <a:gd name="connsiteY19" fmla="*/ 0 h 154568"/>
              <a:gd name="connsiteX20" fmla="*/ 127183 w 127183"/>
              <a:gd name="connsiteY20" fmla="*/ 0 h 15456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27183" h="154568">
                <a:moveTo>
                  <a:pt x="127183" y="0"/>
                </a:moveTo>
                <a:cubicBezTo>
                  <a:pt x="127183" y="0"/>
                  <a:pt x="127183" y="30722"/>
                  <a:pt x="127183" y="30722"/>
                </a:cubicBezTo>
                <a:cubicBezTo>
                  <a:pt x="127183" y="30722"/>
                  <a:pt x="64893" y="30722"/>
                  <a:pt x="64893" y="30722"/>
                </a:cubicBezTo>
                <a:cubicBezTo>
                  <a:pt x="54402" y="30722"/>
                  <a:pt x="46342" y="33697"/>
                  <a:pt x="40564" y="39646"/>
                </a:cubicBezTo>
                <a:cubicBezTo>
                  <a:pt x="34846" y="45582"/>
                  <a:pt x="31919" y="54084"/>
                  <a:pt x="31919" y="65139"/>
                </a:cubicBezTo>
                <a:cubicBezTo>
                  <a:pt x="31919" y="65139"/>
                  <a:pt x="31919" y="88524"/>
                  <a:pt x="31919" y="88524"/>
                </a:cubicBezTo>
                <a:cubicBezTo>
                  <a:pt x="31919" y="99591"/>
                  <a:pt x="34846" y="108031"/>
                  <a:pt x="40564" y="113906"/>
                </a:cubicBezTo>
                <a:cubicBezTo>
                  <a:pt x="46342" y="119743"/>
                  <a:pt x="54402" y="122631"/>
                  <a:pt x="64893" y="122631"/>
                </a:cubicBezTo>
                <a:cubicBezTo>
                  <a:pt x="64893" y="122631"/>
                  <a:pt x="127021" y="122631"/>
                  <a:pt x="127021" y="122631"/>
                </a:cubicBezTo>
                <a:cubicBezTo>
                  <a:pt x="127021" y="122631"/>
                  <a:pt x="127021" y="154568"/>
                  <a:pt x="127021" y="154568"/>
                </a:cubicBezTo>
                <a:cubicBezTo>
                  <a:pt x="127021" y="154568"/>
                  <a:pt x="62376" y="154568"/>
                  <a:pt x="62376" y="154568"/>
                </a:cubicBezTo>
                <a:cubicBezTo>
                  <a:pt x="51947" y="154568"/>
                  <a:pt x="42820" y="153031"/>
                  <a:pt x="34883" y="149821"/>
                </a:cubicBezTo>
                <a:cubicBezTo>
                  <a:pt x="27021" y="146674"/>
                  <a:pt x="20473" y="142212"/>
                  <a:pt x="15378" y="136499"/>
                </a:cubicBezTo>
                <a:cubicBezTo>
                  <a:pt x="10255" y="130711"/>
                  <a:pt x="6411" y="123981"/>
                  <a:pt x="3867" y="116335"/>
                </a:cubicBezTo>
                <a:cubicBezTo>
                  <a:pt x="1251" y="108651"/>
                  <a:pt x="0" y="100310"/>
                  <a:pt x="0" y="91301"/>
                </a:cubicBezTo>
                <a:cubicBezTo>
                  <a:pt x="0" y="91301"/>
                  <a:pt x="0" y="62672"/>
                  <a:pt x="0" y="62672"/>
                </a:cubicBezTo>
                <a:cubicBezTo>
                  <a:pt x="0" y="54269"/>
                  <a:pt x="1190" y="46313"/>
                  <a:pt x="3671" y="38704"/>
                </a:cubicBezTo>
                <a:cubicBezTo>
                  <a:pt x="6150" y="31156"/>
                  <a:pt x="9957" y="24476"/>
                  <a:pt x="15067" y="18763"/>
                </a:cubicBezTo>
                <a:cubicBezTo>
                  <a:pt x="20201" y="13013"/>
                  <a:pt x="26723" y="8452"/>
                  <a:pt x="34598" y="5069"/>
                </a:cubicBezTo>
                <a:cubicBezTo>
                  <a:pt x="42460" y="1710"/>
                  <a:pt x="51711" y="0"/>
                  <a:pt x="62376" y="0"/>
                </a:cubicBezTo>
                <a:cubicBezTo>
                  <a:pt x="62376" y="0"/>
                  <a:pt x="127183" y="0"/>
                  <a:pt x="127183"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9309908" y="5336558"/>
            <a:ext cx="123339" cy="157022"/>
          </a:xfrm>
          <a:custGeom>
            <a:avLst/>
            <a:gdLst>
              <a:gd name="connsiteX0" fmla="*/ 123339 w 123339"/>
              <a:gd name="connsiteY0" fmla="*/ 29136 h 157022"/>
              <a:gd name="connsiteX1" fmla="*/ 77010 w 123339"/>
              <a:gd name="connsiteY1" fmla="*/ 29136 h 157022"/>
              <a:gd name="connsiteX2" fmla="*/ 77010 w 123339"/>
              <a:gd name="connsiteY2" fmla="*/ 157022 h 157022"/>
              <a:gd name="connsiteX3" fmla="*/ 46106 w 123339"/>
              <a:gd name="connsiteY3" fmla="*/ 157022 h 157022"/>
              <a:gd name="connsiteX4" fmla="*/ 46106 w 123339"/>
              <a:gd name="connsiteY4" fmla="*/ 29136 h 157022"/>
              <a:gd name="connsiteX5" fmla="*/ 0 w 123339"/>
              <a:gd name="connsiteY5" fmla="*/ 29136 h 157022"/>
              <a:gd name="connsiteX6" fmla="*/ 0 w 123339"/>
              <a:gd name="connsiteY6" fmla="*/ 0 h 157022"/>
              <a:gd name="connsiteX7" fmla="*/ 123339 w 123339"/>
              <a:gd name="connsiteY7" fmla="*/ 0 h 157022"/>
              <a:gd name="connsiteX8" fmla="*/ 123339 w 123339"/>
              <a:gd name="connsiteY8" fmla="*/ 29136 h 1570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23339" h="157022">
                <a:moveTo>
                  <a:pt x="123339" y="29136"/>
                </a:moveTo>
                <a:cubicBezTo>
                  <a:pt x="123339" y="29136"/>
                  <a:pt x="77010" y="29136"/>
                  <a:pt x="77010" y="29136"/>
                </a:cubicBezTo>
                <a:cubicBezTo>
                  <a:pt x="77010" y="29136"/>
                  <a:pt x="77010" y="157022"/>
                  <a:pt x="77010" y="157022"/>
                </a:cubicBezTo>
                <a:cubicBezTo>
                  <a:pt x="77010" y="157022"/>
                  <a:pt x="46106" y="157022"/>
                  <a:pt x="46106" y="157022"/>
                </a:cubicBezTo>
                <a:cubicBezTo>
                  <a:pt x="46106" y="157022"/>
                  <a:pt x="46106" y="29136"/>
                  <a:pt x="46106" y="29136"/>
                </a:cubicBezTo>
                <a:cubicBezTo>
                  <a:pt x="46106" y="29136"/>
                  <a:pt x="0" y="29136"/>
                  <a:pt x="0" y="29136"/>
                </a:cubicBezTo>
                <a:cubicBezTo>
                  <a:pt x="0" y="29136"/>
                  <a:pt x="0" y="0"/>
                  <a:pt x="0" y="0"/>
                </a:cubicBezTo>
                <a:cubicBezTo>
                  <a:pt x="0" y="0"/>
                  <a:pt x="123339" y="0"/>
                  <a:pt x="123339" y="0"/>
                </a:cubicBezTo>
                <a:cubicBezTo>
                  <a:pt x="123339" y="0"/>
                  <a:pt x="123339" y="29136"/>
                  <a:pt x="123339" y="29136"/>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9563271" y="5276748"/>
            <a:ext cx="175374" cy="216831"/>
          </a:xfrm>
          <a:custGeom>
            <a:avLst/>
            <a:gdLst>
              <a:gd name="connsiteX0" fmla="*/ 175374 w 175374"/>
              <a:gd name="connsiteY0" fmla="*/ 0 h 216831"/>
              <a:gd name="connsiteX1" fmla="*/ 104526 w 175374"/>
              <a:gd name="connsiteY1" fmla="*/ 216831 h 216831"/>
              <a:gd name="connsiteX2" fmla="*/ 51079 w 175374"/>
              <a:gd name="connsiteY2" fmla="*/ 216831 h 216831"/>
              <a:gd name="connsiteX3" fmla="*/ 0 w 175374"/>
              <a:gd name="connsiteY3" fmla="*/ 59809 h 216831"/>
              <a:gd name="connsiteX4" fmla="*/ 33371 w 175374"/>
              <a:gd name="connsiteY4" fmla="*/ 59809 h 216831"/>
              <a:gd name="connsiteX5" fmla="*/ 77678 w 175374"/>
              <a:gd name="connsiteY5" fmla="*/ 192640 h 216831"/>
              <a:gd name="connsiteX6" fmla="*/ 79737 w 175374"/>
              <a:gd name="connsiteY6" fmla="*/ 192640 h 216831"/>
              <a:gd name="connsiteX7" fmla="*/ 143305 w 175374"/>
              <a:gd name="connsiteY7" fmla="*/ 0 h 216831"/>
              <a:gd name="connsiteX8" fmla="*/ 175374 w 175374"/>
              <a:gd name="connsiteY8" fmla="*/ 0 h 21683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75374" h="216831">
                <a:moveTo>
                  <a:pt x="175374" y="0"/>
                </a:moveTo>
                <a:cubicBezTo>
                  <a:pt x="175374" y="0"/>
                  <a:pt x="104526" y="216831"/>
                  <a:pt x="104526" y="216831"/>
                </a:cubicBezTo>
                <a:cubicBezTo>
                  <a:pt x="104526" y="216831"/>
                  <a:pt x="51079" y="216831"/>
                  <a:pt x="51079" y="216831"/>
                </a:cubicBezTo>
                <a:cubicBezTo>
                  <a:pt x="51079" y="216831"/>
                  <a:pt x="0" y="59809"/>
                  <a:pt x="0" y="59809"/>
                </a:cubicBezTo>
                <a:cubicBezTo>
                  <a:pt x="0" y="59809"/>
                  <a:pt x="33371" y="59809"/>
                  <a:pt x="33371" y="59809"/>
                </a:cubicBezTo>
                <a:cubicBezTo>
                  <a:pt x="33371" y="59809"/>
                  <a:pt x="77678" y="192640"/>
                  <a:pt x="77678" y="192640"/>
                </a:cubicBezTo>
                <a:cubicBezTo>
                  <a:pt x="77678" y="192640"/>
                  <a:pt x="79737" y="192640"/>
                  <a:pt x="79737" y="192640"/>
                </a:cubicBezTo>
                <a:cubicBezTo>
                  <a:pt x="79737" y="192640"/>
                  <a:pt x="143305" y="0"/>
                  <a:pt x="143305" y="0"/>
                </a:cubicBezTo>
                <a:cubicBezTo>
                  <a:pt x="143305" y="0"/>
                  <a:pt x="175374" y="0"/>
                  <a:pt x="175374"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9687168" y="5336558"/>
            <a:ext cx="156102" cy="157319"/>
          </a:xfrm>
          <a:custGeom>
            <a:avLst/>
            <a:gdLst>
              <a:gd name="connsiteX0" fmla="*/ 156102 w 156102"/>
              <a:gd name="connsiteY0" fmla="*/ 157084 h 157319"/>
              <a:gd name="connsiteX1" fmla="*/ 105109 w 156102"/>
              <a:gd name="connsiteY1" fmla="*/ 0 h 157319"/>
              <a:gd name="connsiteX2" fmla="*/ 51650 w 156102"/>
              <a:gd name="connsiteY2" fmla="*/ 0 h 157319"/>
              <a:gd name="connsiteX3" fmla="*/ 0 w 156102"/>
              <a:gd name="connsiteY3" fmla="*/ 157319 h 157319"/>
              <a:gd name="connsiteX4" fmla="*/ 32305 w 156102"/>
              <a:gd name="connsiteY4" fmla="*/ 157319 h 157319"/>
              <a:gd name="connsiteX5" fmla="*/ 76439 w 156102"/>
              <a:gd name="connsiteY5" fmla="*/ 24216 h 157319"/>
              <a:gd name="connsiteX6" fmla="*/ 78473 w 156102"/>
              <a:gd name="connsiteY6" fmla="*/ 24216 h 157319"/>
              <a:gd name="connsiteX7" fmla="*/ 112042 w 156102"/>
              <a:gd name="connsiteY7" fmla="*/ 124874 h 157319"/>
              <a:gd name="connsiteX8" fmla="*/ 71243 w 156102"/>
              <a:gd name="connsiteY8" fmla="*/ 124874 h 157319"/>
              <a:gd name="connsiteX9" fmla="*/ 61521 w 156102"/>
              <a:gd name="connsiteY9" fmla="*/ 157084 h 157319"/>
              <a:gd name="connsiteX10" fmla="*/ 156102 w 156102"/>
              <a:gd name="connsiteY10" fmla="*/ 157084 h 1573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156102" h="157319">
                <a:moveTo>
                  <a:pt x="156102" y="157084"/>
                </a:moveTo>
                <a:cubicBezTo>
                  <a:pt x="156102" y="157084"/>
                  <a:pt x="105109" y="0"/>
                  <a:pt x="105109" y="0"/>
                </a:cubicBezTo>
                <a:cubicBezTo>
                  <a:pt x="105109" y="0"/>
                  <a:pt x="51650" y="0"/>
                  <a:pt x="51650" y="0"/>
                </a:cubicBezTo>
                <a:cubicBezTo>
                  <a:pt x="51650" y="0"/>
                  <a:pt x="0" y="157319"/>
                  <a:pt x="0" y="157319"/>
                </a:cubicBezTo>
                <a:cubicBezTo>
                  <a:pt x="0" y="157319"/>
                  <a:pt x="32305" y="157319"/>
                  <a:pt x="32305" y="157319"/>
                </a:cubicBezTo>
                <a:cubicBezTo>
                  <a:pt x="32305" y="157319"/>
                  <a:pt x="76439" y="24216"/>
                  <a:pt x="76439" y="24216"/>
                </a:cubicBezTo>
                <a:cubicBezTo>
                  <a:pt x="76439" y="24216"/>
                  <a:pt x="78473" y="24216"/>
                  <a:pt x="78473" y="24216"/>
                </a:cubicBezTo>
                <a:cubicBezTo>
                  <a:pt x="78473" y="24216"/>
                  <a:pt x="112042" y="124874"/>
                  <a:pt x="112042" y="124874"/>
                </a:cubicBezTo>
                <a:cubicBezTo>
                  <a:pt x="112042" y="124874"/>
                  <a:pt x="71243" y="124874"/>
                  <a:pt x="71243" y="124874"/>
                </a:cubicBezTo>
                <a:cubicBezTo>
                  <a:pt x="71243" y="124874"/>
                  <a:pt x="61521" y="157084"/>
                  <a:pt x="61521" y="157084"/>
                </a:cubicBezTo>
                <a:cubicBezTo>
                  <a:pt x="61521" y="157084"/>
                  <a:pt x="156102" y="157084"/>
                  <a:pt x="156102" y="157084"/>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3"/>
          <p:cNvSpPr/>
          <p:nvPr/>
        </p:nvSpPr>
        <p:spPr>
          <a:xfrm>
            <a:off x="4145375" y="421224"/>
            <a:ext cx="25112" cy="526934"/>
          </a:xfrm>
          <a:custGeom>
            <a:avLst/>
            <a:gdLst>
              <a:gd name="connsiteX0" fmla="*/ 12556 w 25112"/>
              <a:gd name="connsiteY0" fmla="*/ 526934 h 526934"/>
              <a:gd name="connsiteX1" fmla="*/ 0 w 25112"/>
              <a:gd name="connsiteY1" fmla="*/ 514393 h 526934"/>
              <a:gd name="connsiteX2" fmla="*/ 0 w 25112"/>
              <a:gd name="connsiteY2" fmla="*/ 12541 h 526934"/>
              <a:gd name="connsiteX3" fmla="*/ 12556 w 25112"/>
              <a:gd name="connsiteY3" fmla="*/ 0 h 526934"/>
              <a:gd name="connsiteX4" fmla="*/ 25112 w 25112"/>
              <a:gd name="connsiteY4" fmla="*/ 12541 h 526934"/>
              <a:gd name="connsiteX5" fmla="*/ 25112 w 25112"/>
              <a:gd name="connsiteY5" fmla="*/ 514393 h 526934"/>
              <a:gd name="connsiteX6" fmla="*/ 12556 w 25112"/>
              <a:gd name="connsiteY6" fmla="*/ 526934 h 52693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25112" h="526934">
                <a:moveTo>
                  <a:pt x="12556" y="526934"/>
                </a:moveTo>
                <a:cubicBezTo>
                  <a:pt x="5649" y="526934"/>
                  <a:pt x="0" y="521283"/>
                  <a:pt x="0" y="514393"/>
                </a:cubicBezTo>
                <a:cubicBezTo>
                  <a:pt x="0" y="514393"/>
                  <a:pt x="0" y="12541"/>
                  <a:pt x="0" y="12541"/>
                </a:cubicBezTo>
                <a:cubicBezTo>
                  <a:pt x="0" y="5626"/>
                  <a:pt x="5649" y="0"/>
                  <a:pt x="12556" y="0"/>
                </a:cubicBezTo>
                <a:cubicBezTo>
                  <a:pt x="19476" y="0"/>
                  <a:pt x="25112" y="5626"/>
                  <a:pt x="25112" y="12541"/>
                </a:cubicBezTo>
                <a:cubicBezTo>
                  <a:pt x="25112" y="12541"/>
                  <a:pt x="25112" y="514393"/>
                  <a:pt x="25112" y="514393"/>
                </a:cubicBezTo>
                <a:cubicBezTo>
                  <a:pt x="25112" y="521283"/>
                  <a:pt x="19476" y="526934"/>
                  <a:pt x="12556" y="526934"/>
                </a:cubicBezTo>
              </a:path>
            </a:pathLst>
          </a:custGeom>
          <a:solidFill>
            <a:srgbClr val="57687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4" name="TextBox 1023">
            <a:extLst>
              <a:ext uri="{FF2B5EF4-FFF2-40B4-BE49-F238E27FC236}">
                <a16:creationId xmlns:a16="http://schemas.microsoft.com/office/drawing/2014/main" id="{2210F699-B4DE-4548-8DF9-45C26C749C06}"/>
              </a:ext>
            </a:extLst>
          </p:cNvPr>
          <p:cNvSpPr txBox="1"/>
          <p:nvPr/>
        </p:nvSpPr>
        <p:spPr>
          <a:xfrm>
            <a:off x="870860" y="431792"/>
            <a:ext cx="3352800" cy="461665"/>
          </a:xfrm>
          <a:prstGeom prst="rect">
            <a:avLst/>
          </a:prstGeom>
          <a:noFill/>
        </p:spPr>
        <p:txBody>
          <a:bodyPr wrap="square" rtlCol="0">
            <a:spAutoFit/>
          </a:bodyPr>
          <a:lstStyle/>
          <a:p>
            <a:r>
              <a:rPr lang="ja-JP" altLang="en-US" sz="2400" spc="-150" dirty="0">
                <a:solidFill>
                  <a:schemeClr val="tx1">
                    <a:lumMod val="75000"/>
                    <a:lumOff val="25000"/>
                  </a:schemeClr>
                </a:solidFill>
              </a:rPr>
              <a:t>豚コレラマーカーワクチン</a:t>
            </a:r>
            <a:endParaRPr lang="ko-KR" altLang="en-US" sz="2400" spc="-150" dirty="0">
              <a:solidFill>
                <a:srgbClr val="FF0000"/>
              </a:solidFill>
            </a:endParaRPr>
          </a:p>
        </p:txBody>
      </p:sp>
      <p:sp>
        <p:nvSpPr>
          <p:cNvPr id="14" name="TextBox 13">
            <a:extLst>
              <a:ext uri="{FF2B5EF4-FFF2-40B4-BE49-F238E27FC236}">
                <a16:creationId xmlns:a16="http://schemas.microsoft.com/office/drawing/2014/main" id="{047CB086-3DCB-443D-8F10-A025C72D601E}"/>
              </a:ext>
            </a:extLst>
          </p:cNvPr>
          <p:cNvSpPr txBox="1"/>
          <p:nvPr/>
        </p:nvSpPr>
        <p:spPr>
          <a:xfrm>
            <a:off x="571499" y="1316037"/>
            <a:ext cx="8729107" cy="3371372"/>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ja-JP" altLang="en-US" sz="1600" b="1" dirty="0"/>
              <a:t>血清の一種類である豚コレラウィルス</a:t>
            </a:r>
            <a:r>
              <a:rPr lang="en-US" altLang="ko-KR" sz="1600" b="1" dirty="0"/>
              <a:t>(CSFV)</a:t>
            </a:r>
          </a:p>
          <a:p>
            <a:pPr marL="742950" lvl="1" indent="-285750">
              <a:lnSpc>
                <a:spcPct val="150000"/>
              </a:lnSpc>
              <a:buFontTx/>
              <a:buChar char="-"/>
            </a:pPr>
            <a:r>
              <a:rPr lang="ja-JP" altLang="en-US" sz="1600" dirty="0"/>
              <a:t>抗体のみを測定した時、既存ワクチン</a:t>
            </a:r>
            <a:r>
              <a:rPr lang="en-US" altLang="ko-KR" sz="1600" dirty="0"/>
              <a:t>(LOM</a:t>
            </a:r>
            <a:r>
              <a:rPr lang="ja-JP" altLang="en-US" sz="1600" dirty="0"/>
              <a:t>株</a:t>
            </a:r>
            <a:r>
              <a:rPr lang="en-US" altLang="ko-KR" sz="1600" dirty="0"/>
              <a:t>)</a:t>
            </a:r>
            <a:r>
              <a:rPr lang="ja-JP" altLang="en-US" sz="1600" dirty="0"/>
              <a:t>と野外の感染が区別出来ない</a:t>
            </a:r>
            <a:r>
              <a:rPr lang="en-US" altLang="ko-KR" sz="1600" dirty="0"/>
              <a:t>.</a:t>
            </a:r>
          </a:p>
          <a:p>
            <a:pPr marL="742950" lvl="1" indent="-285750">
              <a:lnSpc>
                <a:spcPct val="150000"/>
              </a:lnSpc>
              <a:buFontTx/>
              <a:buChar char="-"/>
            </a:pPr>
            <a:r>
              <a:rPr lang="ja-JP" altLang="en-US" sz="1600" dirty="0"/>
              <a:t>効果的な防疫の為には農家を直接訪問せずに</a:t>
            </a:r>
            <a:r>
              <a:rPr lang="en-US" altLang="ko-KR" sz="1600" dirty="0"/>
              <a:t>, </a:t>
            </a:r>
            <a:r>
              <a:rPr lang="ja-JP" altLang="en-US" sz="1600" dirty="0"/>
              <a:t>屠畜場で出荷される豚の抗体を測定し</a:t>
            </a:r>
            <a:r>
              <a:rPr lang="ko-KR" altLang="en-US" sz="1600" dirty="0"/>
              <a:t> </a:t>
            </a:r>
            <a:br>
              <a:rPr lang="en-US" altLang="ko-KR" sz="1600" dirty="0"/>
            </a:br>
            <a:r>
              <a:rPr lang="ja-JP" altLang="en-US" sz="1600" dirty="0"/>
              <a:t>野外感染を確認する方法が必要である</a:t>
            </a:r>
            <a:r>
              <a:rPr lang="en-US" altLang="ko-KR" sz="1600" dirty="0"/>
              <a:t>.</a:t>
            </a:r>
          </a:p>
          <a:p>
            <a:pPr marL="742950" lvl="1" indent="-285750">
              <a:lnSpc>
                <a:spcPct val="150000"/>
              </a:lnSpc>
              <a:buFontTx/>
              <a:buChar char="-"/>
            </a:pPr>
            <a:endParaRPr lang="en-US" altLang="ko-KR" sz="1600" dirty="0"/>
          </a:p>
          <a:p>
            <a:pPr marL="285750" indent="-285750">
              <a:lnSpc>
                <a:spcPct val="150000"/>
              </a:lnSpc>
              <a:buFont typeface="Wingdings" panose="05000000000000000000" pitchFamily="2" charset="2"/>
              <a:buChar char="l"/>
            </a:pPr>
            <a:r>
              <a:rPr lang="ja-JP" altLang="en-US" sz="1600" b="1" dirty="0"/>
              <a:t>既存ワクチン</a:t>
            </a:r>
            <a:r>
              <a:rPr lang="en-US" altLang="ko-KR" sz="1600" b="1" dirty="0"/>
              <a:t>(LOM</a:t>
            </a:r>
            <a:r>
              <a:rPr lang="ja-JP" altLang="en-US" sz="1600" b="1" dirty="0"/>
              <a:t>株</a:t>
            </a:r>
            <a:r>
              <a:rPr lang="en-US" altLang="ko-KR" sz="1600" b="1" dirty="0"/>
              <a:t>)</a:t>
            </a:r>
            <a:r>
              <a:rPr lang="ja-JP" altLang="en-US" sz="1600" b="1" dirty="0"/>
              <a:t>の遺伝子</a:t>
            </a:r>
            <a:r>
              <a:rPr lang="en-US" altLang="ko-KR" sz="1600" b="1" dirty="0"/>
              <a:t> E</a:t>
            </a:r>
            <a:r>
              <a:rPr lang="en-US" altLang="ko-KR" sz="1600" b="1" baseline="30000" dirty="0"/>
              <a:t>rns</a:t>
            </a:r>
            <a:r>
              <a:rPr lang="en-US" altLang="ko-KR" sz="1600" b="1" dirty="0"/>
              <a:t> </a:t>
            </a:r>
            <a:r>
              <a:rPr lang="ja-JP" altLang="en-US" sz="1600" b="1" dirty="0"/>
              <a:t>部位を置換</a:t>
            </a:r>
            <a:endParaRPr lang="en-US" altLang="ko-KR" sz="1600" b="1" dirty="0"/>
          </a:p>
          <a:p>
            <a:pPr marL="742950" lvl="1" indent="-285750">
              <a:lnSpc>
                <a:spcPct val="150000"/>
              </a:lnSpc>
              <a:buFontTx/>
              <a:buChar char="-"/>
            </a:pPr>
            <a:r>
              <a:rPr lang="ja-JP" altLang="en-US" sz="1600" dirty="0"/>
              <a:t>牛ウィルス性下痢病 </a:t>
            </a:r>
            <a:r>
              <a:rPr lang="en-US" altLang="ko-KR" sz="1600" dirty="0"/>
              <a:t>(BVDV)</a:t>
            </a:r>
            <a:r>
              <a:rPr lang="ja-JP" altLang="en-US" sz="1600" dirty="0"/>
              <a:t>の</a:t>
            </a:r>
            <a:r>
              <a:rPr lang="ko-KR" altLang="en-US" sz="1600" dirty="0"/>
              <a:t> </a:t>
            </a:r>
            <a:r>
              <a:rPr lang="en-US" altLang="ko-KR" sz="1600" dirty="0"/>
              <a:t>E</a:t>
            </a:r>
            <a:r>
              <a:rPr lang="en-US" altLang="ko-KR" sz="1600" baseline="30000" dirty="0"/>
              <a:t>rns</a:t>
            </a:r>
            <a:r>
              <a:rPr lang="ja-JP" altLang="en-US" sz="1600" dirty="0"/>
              <a:t>に置換する</a:t>
            </a:r>
            <a:r>
              <a:rPr lang="en-US" altLang="ko-KR" sz="1600" dirty="0"/>
              <a:t>. </a:t>
            </a:r>
            <a:endParaRPr lang="en-US" altLang="ko-KR" sz="1600" baseline="30000" dirty="0"/>
          </a:p>
          <a:p>
            <a:pPr marL="742950" lvl="1" indent="-285750">
              <a:lnSpc>
                <a:spcPct val="150000"/>
              </a:lnSpc>
              <a:buFontTx/>
              <a:buChar char="-"/>
            </a:pPr>
            <a:r>
              <a:rPr lang="ja-JP" altLang="en-US" sz="1600" dirty="0"/>
              <a:t>既存</a:t>
            </a:r>
            <a:r>
              <a:rPr lang="ko-KR" altLang="en-US" sz="1600" dirty="0"/>
              <a:t> </a:t>
            </a:r>
            <a:r>
              <a:rPr lang="en-US" altLang="ko-KR" sz="1600" dirty="0"/>
              <a:t>LOM</a:t>
            </a:r>
            <a:r>
              <a:rPr lang="ja-JP" altLang="en-US" sz="1600" dirty="0"/>
              <a:t>株と違って組織細胞へ</a:t>
            </a:r>
            <a:r>
              <a:rPr lang="ko-KR" altLang="en-US" sz="1600" dirty="0"/>
              <a:t> </a:t>
            </a:r>
            <a:r>
              <a:rPr lang="en-US" altLang="ko-KR" sz="1600" dirty="0"/>
              <a:t>CPE </a:t>
            </a:r>
            <a:r>
              <a:rPr lang="ja-JP" altLang="en-US" sz="1600" dirty="0"/>
              <a:t>反応</a:t>
            </a:r>
            <a:r>
              <a:rPr lang="ko-KR" altLang="en-US" sz="1600" dirty="0"/>
              <a:t> </a:t>
            </a:r>
            <a:r>
              <a:rPr lang="en-US" altLang="ko-KR" sz="1600" dirty="0"/>
              <a:t>X (END Negative)</a:t>
            </a:r>
          </a:p>
          <a:p>
            <a:pPr marL="742950" lvl="1" indent="-285750">
              <a:lnSpc>
                <a:spcPct val="150000"/>
              </a:lnSpc>
              <a:buFontTx/>
              <a:buChar char="-"/>
            </a:pPr>
            <a:r>
              <a:rPr lang="ja-JP" altLang="en-US" sz="1600" dirty="0"/>
              <a:t>野外ウィルス感染鑑別が可能</a:t>
            </a:r>
            <a:r>
              <a:rPr lang="en-US" altLang="ko-KR" sz="1600" dirty="0"/>
              <a:t>. </a:t>
            </a:r>
            <a:r>
              <a:rPr lang="ja-JP" altLang="en-US" sz="1600" dirty="0"/>
              <a:t>新種ウィルス輸入時抗体で直ぐ確認可能</a:t>
            </a:r>
            <a:r>
              <a:rPr lang="en-US" altLang="ko-KR" sz="1600" dirty="0"/>
              <a:t>.</a:t>
            </a:r>
          </a:p>
        </p:txBody>
      </p:sp>
      <p:sp>
        <p:nvSpPr>
          <p:cNvPr id="17" name="TextBox 16">
            <a:extLst>
              <a:ext uri="{FF2B5EF4-FFF2-40B4-BE49-F238E27FC236}">
                <a16:creationId xmlns:a16="http://schemas.microsoft.com/office/drawing/2014/main" id="{C108E275-1EEF-4E0D-8734-42C6802B14EA}"/>
              </a:ext>
            </a:extLst>
          </p:cNvPr>
          <p:cNvSpPr txBox="1"/>
          <p:nvPr/>
        </p:nvSpPr>
        <p:spPr>
          <a:xfrm>
            <a:off x="4389861" y="499528"/>
            <a:ext cx="2582439" cy="369332"/>
          </a:xfrm>
          <a:prstGeom prst="rect">
            <a:avLst/>
          </a:prstGeom>
          <a:noFill/>
        </p:spPr>
        <p:txBody>
          <a:bodyPr wrap="square" rtlCol="0">
            <a:spAutoFit/>
          </a:bodyPr>
          <a:lstStyle/>
          <a:p>
            <a:r>
              <a:rPr lang="ja-JP" altLang="en-US" b="1" dirty="0">
                <a:solidFill>
                  <a:schemeClr val="tx1">
                    <a:lumMod val="75000"/>
                    <a:lumOff val="25000"/>
                  </a:schemeClr>
                </a:solidFill>
              </a:rPr>
              <a:t>開発背景</a:t>
            </a:r>
            <a:endParaRPr lang="ko-KR" altLang="en-US" b="1" dirty="0">
              <a:solidFill>
                <a:srgbClr val="FF0000"/>
              </a:solidFill>
            </a:endParaRPr>
          </a:p>
        </p:txBody>
      </p:sp>
    </p:spTree>
    <p:extLst>
      <p:ext uri="{BB962C8B-B14F-4D97-AF65-F5344CB8AC3E}">
        <p14:creationId xmlns:p14="http://schemas.microsoft.com/office/powerpoint/2010/main" val="4163913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524980" y="499528"/>
            <a:ext cx="326398" cy="326195"/>
          </a:xfrm>
          <a:custGeom>
            <a:avLst/>
            <a:gdLst>
              <a:gd name="connsiteX0" fmla="*/ 313848 w 326398"/>
              <a:gd name="connsiteY0" fmla="*/ 0 h 326195"/>
              <a:gd name="connsiteX1" fmla="*/ 12555 w 326398"/>
              <a:gd name="connsiteY1" fmla="*/ 0 h 326195"/>
              <a:gd name="connsiteX2" fmla="*/ 0 w 326398"/>
              <a:gd name="connsiteY2" fmla="*/ 12548 h 326195"/>
              <a:gd name="connsiteX3" fmla="*/ 12555 w 326398"/>
              <a:gd name="connsiteY3" fmla="*/ 25090 h 326195"/>
              <a:gd name="connsiteX4" fmla="*/ 284222 w 326398"/>
              <a:gd name="connsiteY4" fmla="*/ 25090 h 326195"/>
              <a:gd name="connsiteX5" fmla="*/ 79440 w 326398"/>
              <a:gd name="connsiteY5" fmla="*/ 229696 h 326195"/>
              <a:gd name="connsiteX6" fmla="*/ 79440 w 326398"/>
              <a:gd name="connsiteY6" fmla="*/ 247436 h 326195"/>
              <a:gd name="connsiteX7" fmla="*/ 88319 w 326398"/>
              <a:gd name="connsiteY7" fmla="*/ 251117 h 326195"/>
              <a:gd name="connsiteX8" fmla="*/ 97198 w 326398"/>
              <a:gd name="connsiteY8" fmla="*/ 247436 h 326195"/>
              <a:gd name="connsiteX9" fmla="*/ 301299 w 326398"/>
              <a:gd name="connsiteY9" fmla="*/ 43512 h 326195"/>
              <a:gd name="connsiteX10" fmla="*/ 301299 w 326398"/>
              <a:gd name="connsiteY10" fmla="*/ 313647 h 326195"/>
              <a:gd name="connsiteX11" fmla="*/ 313848 w 326398"/>
              <a:gd name="connsiteY11" fmla="*/ 326195 h 326195"/>
              <a:gd name="connsiteX12" fmla="*/ 326398 w 326398"/>
              <a:gd name="connsiteY12" fmla="*/ 313647 h 326195"/>
              <a:gd name="connsiteX13" fmla="*/ 326398 w 326398"/>
              <a:gd name="connsiteY13" fmla="*/ 12548 h 326195"/>
              <a:gd name="connsiteX14" fmla="*/ 313848 w 326398"/>
              <a:gd name="connsiteY14" fmla="*/ 0 h 32619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326398" h="326195">
                <a:moveTo>
                  <a:pt x="313848" y="0"/>
                </a:moveTo>
                <a:cubicBezTo>
                  <a:pt x="313848" y="0"/>
                  <a:pt x="12555" y="0"/>
                  <a:pt x="12555" y="0"/>
                </a:cubicBezTo>
                <a:cubicBezTo>
                  <a:pt x="5636" y="0"/>
                  <a:pt x="0" y="5632"/>
                  <a:pt x="0" y="12548"/>
                </a:cubicBezTo>
                <a:cubicBezTo>
                  <a:pt x="0" y="19451"/>
                  <a:pt x="5636" y="25090"/>
                  <a:pt x="12555" y="25090"/>
                </a:cubicBezTo>
                <a:cubicBezTo>
                  <a:pt x="12555" y="25090"/>
                  <a:pt x="284222" y="25090"/>
                  <a:pt x="284222" y="25090"/>
                </a:cubicBezTo>
                <a:cubicBezTo>
                  <a:pt x="284222" y="25090"/>
                  <a:pt x="79440" y="229696"/>
                  <a:pt x="79440" y="229696"/>
                </a:cubicBezTo>
                <a:cubicBezTo>
                  <a:pt x="74535" y="234597"/>
                  <a:pt x="74535" y="242535"/>
                  <a:pt x="79440" y="247436"/>
                </a:cubicBezTo>
                <a:cubicBezTo>
                  <a:pt x="81895" y="249890"/>
                  <a:pt x="85082" y="251117"/>
                  <a:pt x="88319" y="251117"/>
                </a:cubicBezTo>
                <a:cubicBezTo>
                  <a:pt x="91506" y="251117"/>
                  <a:pt x="94743" y="249890"/>
                  <a:pt x="97198" y="247436"/>
                </a:cubicBezTo>
                <a:cubicBezTo>
                  <a:pt x="97198" y="247436"/>
                  <a:pt x="301299" y="43512"/>
                  <a:pt x="301299" y="43512"/>
                </a:cubicBezTo>
                <a:cubicBezTo>
                  <a:pt x="301299" y="43512"/>
                  <a:pt x="301299" y="313647"/>
                  <a:pt x="301299" y="313647"/>
                </a:cubicBezTo>
                <a:cubicBezTo>
                  <a:pt x="301299" y="320556"/>
                  <a:pt x="306935" y="326195"/>
                  <a:pt x="313848" y="326195"/>
                </a:cubicBezTo>
                <a:cubicBezTo>
                  <a:pt x="320762" y="326195"/>
                  <a:pt x="326398" y="320556"/>
                  <a:pt x="326398" y="313647"/>
                </a:cubicBezTo>
                <a:cubicBezTo>
                  <a:pt x="326398" y="313647"/>
                  <a:pt x="326398" y="12548"/>
                  <a:pt x="326398" y="12548"/>
                </a:cubicBezTo>
                <a:cubicBezTo>
                  <a:pt x="326398" y="5632"/>
                  <a:pt x="320762" y="0"/>
                  <a:pt x="313848"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Freeform 3"/>
          <p:cNvSpPr/>
          <p:nvPr/>
        </p:nvSpPr>
        <p:spPr>
          <a:xfrm>
            <a:off x="5219103" y="1"/>
            <a:ext cx="5219697" cy="342647"/>
          </a:xfrm>
          <a:custGeom>
            <a:avLst/>
            <a:gdLst>
              <a:gd name="connsiteX0" fmla="*/ 5219697 w 5219697"/>
              <a:gd name="connsiteY0" fmla="*/ 342647 h 342647"/>
              <a:gd name="connsiteX1" fmla="*/ 0 w 5219697"/>
              <a:gd name="connsiteY1" fmla="*/ 342647 h 342647"/>
              <a:gd name="connsiteX2" fmla="*/ 0 w 5219697"/>
              <a:gd name="connsiteY2" fmla="*/ 0 h 342647"/>
              <a:gd name="connsiteX3" fmla="*/ 5219697 w 5219697"/>
              <a:gd name="connsiteY3" fmla="*/ 0 h 342647"/>
              <a:gd name="connsiteX4" fmla="*/ 5219697 w 5219697"/>
              <a:gd name="connsiteY4" fmla="*/ 342647 h 34264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219697" h="342647">
                <a:moveTo>
                  <a:pt x="5219697" y="342647"/>
                </a:moveTo>
                <a:cubicBezTo>
                  <a:pt x="5219697" y="342647"/>
                  <a:pt x="0" y="342647"/>
                  <a:pt x="0" y="342647"/>
                </a:cubicBezTo>
                <a:cubicBezTo>
                  <a:pt x="0" y="342647"/>
                  <a:pt x="0" y="0"/>
                  <a:pt x="0" y="0"/>
                </a:cubicBezTo>
                <a:cubicBezTo>
                  <a:pt x="0" y="0"/>
                  <a:pt x="5219697" y="0"/>
                  <a:pt x="5219697" y="0"/>
                </a:cubicBezTo>
                <a:cubicBezTo>
                  <a:pt x="5219697" y="0"/>
                  <a:pt x="5219697" y="342647"/>
                  <a:pt x="5219697" y="342647"/>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0" y="5686530"/>
            <a:ext cx="10439396" cy="142769"/>
          </a:xfrm>
          <a:custGeom>
            <a:avLst/>
            <a:gdLst>
              <a:gd name="connsiteX0" fmla="*/ 10439396 w 10439396"/>
              <a:gd name="connsiteY0" fmla="*/ 142769 h 142769"/>
              <a:gd name="connsiteX1" fmla="*/ 0 w 10439396"/>
              <a:gd name="connsiteY1" fmla="*/ 142769 h 142769"/>
              <a:gd name="connsiteX2" fmla="*/ 0 w 10439396"/>
              <a:gd name="connsiteY2" fmla="*/ 0 h 142769"/>
              <a:gd name="connsiteX3" fmla="*/ 10439396 w 10439396"/>
              <a:gd name="connsiteY3" fmla="*/ 0 h 142769"/>
              <a:gd name="connsiteX4" fmla="*/ 10439396 w 10439396"/>
              <a:gd name="connsiteY4" fmla="*/ 142769 h 14276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0439396" h="142769">
                <a:moveTo>
                  <a:pt x="10439396" y="142769"/>
                </a:moveTo>
                <a:cubicBezTo>
                  <a:pt x="10439396" y="142769"/>
                  <a:pt x="0" y="142769"/>
                  <a:pt x="0" y="142769"/>
                </a:cubicBezTo>
                <a:cubicBezTo>
                  <a:pt x="0" y="142769"/>
                  <a:pt x="0" y="0"/>
                  <a:pt x="0" y="0"/>
                </a:cubicBezTo>
                <a:cubicBezTo>
                  <a:pt x="0" y="0"/>
                  <a:pt x="10439396" y="0"/>
                  <a:pt x="10439396" y="0"/>
                </a:cubicBezTo>
                <a:cubicBezTo>
                  <a:pt x="10439396" y="0"/>
                  <a:pt x="10439396" y="142769"/>
                  <a:pt x="10439396" y="142769"/>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10062408" y="5333175"/>
            <a:ext cx="47569" cy="136052"/>
          </a:xfrm>
          <a:custGeom>
            <a:avLst/>
            <a:gdLst>
              <a:gd name="connsiteX0" fmla="*/ 46007 w 47569"/>
              <a:gd name="connsiteY0" fmla="*/ 86 h 136052"/>
              <a:gd name="connsiteX1" fmla="*/ 46727 w 47569"/>
              <a:gd name="connsiteY1" fmla="*/ 61 h 136052"/>
              <a:gd name="connsiteX2" fmla="*/ 0 w 47569"/>
              <a:gd name="connsiteY2" fmla="*/ 5626 h 136052"/>
              <a:gd name="connsiteX3" fmla="*/ 2802 w 47569"/>
              <a:gd name="connsiteY3" fmla="*/ 69141 h 136052"/>
              <a:gd name="connsiteX4" fmla="*/ 2827 w 47569"/>
              <a:gd name="connsiteY4" fmla="*/ 69934 h 136052"/>
              <a:gd name="connsiteX5" fmla="*/ 2827 w 47569"/>
              <a:gd name="connsiteY5" fmla="*/ 70194 h 136052"/>
              <a:gd name="connsiteX6" fmla="*/ 47531 w 47569"/>
              <a:gd name="connsiteY6" fmla="*/ 136052 h 136052"/>
              <a:gd name="connsiteX7" fmla="*/ 47569 w 47569"/>
              <a:gd name="connsiteY7" fmla="*/ 136002 h 136052"/>
              <a:gd name="connsiteX8" fmla="*/ 47569 w 47569"/>
              <a:gd name="connsiteY8" fmla="*/ 61 h 136052"/>
              <a:gd name="connsiteX9" fmla="*/ 47445 w 47569"/>
              <a:gd name="connsiteY9" fmla="*/ 0 h 136052"/>
              <a:gd name="connsiteX10" fmla="*/ 46007 w 47569"/>
              <a:gd name="connsiteY10" fmla="*/ 86 h 1360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47569" h="136052">
                <a:moveTo>
                  <a:pt x="46007" y="86"/>
                </a:moveTo>
                <a:cubicBezTo>
                  <a:pt x="46007" y="86"/>
                  <a:pt x="46727" y="61"/>
                  <a:pt x="46727" y="61"/>
                </a:cubicBezTo>
                <a:cubicBezTo>
                  <a:pt x="40216" y="346"/>
                  <a:pt x="23896" y="1474"/>
                  <a:pt x="0" y="5626"/>
                </a:cubicBezTo>
                <a:cubicBezTo>
                  <a:pt x="818" y="24253"/>
                  <a:pt x="2802" y="69141"/>
                  <a:pt x="2802" y="69141"/>
                </a:cubicBezTo>
                <a:cubicBezTo>
                  <a:pt x="2802" y="69141"/>
                  <a:pt x="2827" y="69934"/>
                  <a:pt x="2827" y="69934"/>
                </a:cubicBezTo>
                <a:cubicBezTo>
                  <a:pt x="2827" y="69934"/>
                  <a:pt x="2827" y="70120"/>
                  <a:pt x="2827" y="70194"/>
                </a:cubicBezTo>
                <a:cubicBezTo>
                  <a:pt x="2951" y="72190"/>
                  <a:pt x="4973" y="106507"/>
                  <a:pt x="47531" y="136052"/>
                </a:cubicBezTo>
                <a:cubicBezTo>
                  <a:pt x="47531" y="136015"/>
                  <a:pt x="47531" y="136015"/>
                  <a:pt x="47569" y="136002"/>
                </a:cubicBezTo>
                <a:cubicBezTo>
                  <a:pt x="47569" y="136002"/>
                  <a:pt x="47569" y="61"/>
                  <a:pt x="47569" y="61"/>
                </a:cubicBezTo>
                <a:cubicBezTo>
                  <a:pt x="47531" y="0"/>
                  <a:pt x="47482" y="0"/>
                  <a:pt x="47445" y="0"/>
                </a:cubicBezTo>
                <a:cubicBezTo>
                  <a:pt x="46850" y="61"/>
                  <a:pt x="46007" y="86"/>
                  <a:pt x="46007" y="86"/>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9997006" y="5270142"/>
            <a:ext cx="112972" cy="271671"/>
          </a:xfrm>
          <a:custGeom>
            <a:avLst/>
            <a:gdLst>
              <a:gd name="connsiteX0" fmla="*/ 112934 w 112972"/>
              <a:gd name="connsiteY0" fmla="*/ 236512 h 271671"/>
              <a:gd name="connsiteX1" fmla="*/ 104725 w 112972"/>
              <a:gd name="connsiteY1" fmla="*/ 231530 h 271671"/>
              <a:gd name="connsiteX2" fmla="*/ 46366 w 112972"/>
              <a:gd name="connsiteY2" fmla="*/ 170109 h 271671"/>
              <a:gd name="connsiteX3" fmla="*/ 36557 w 112972"/>
              <a:gd name="connsiteY3" fmla="*/ 134032 h 271671"/>
              <a:gd name="connsiteX4" fmla="*/ 36557 w 112972"/>
              <a:gd name="connsiteY4" fmla="*/ 133970 h 271671"/>
              <a:gd name="connsiteX5" fmla="*/ 36557 w 112972"/>
              <a:gd name="connsiteY5" fmla="*/ 133859 h 271671"/>
              <a:gd name="connsiteX6" fmla="*/ 36507 w 112972"/>
              <a:gd name="connsiteY6" fmla="*/ 133487 h 271671"/>
              <a:gd name="connsiteX7" fmla="*/ 32440 w 112972"/>
              <a:gd name="connsiteY7" fmla="*/ 42682 h 271671"/>
              <a:gd name="connsiteX8" fmla="*/ 45821 w 112972"/>
              <a:gd name="connsiteY8" fmla="*/ 40017 h 271671"/>
              <a:gd name="connsiteX9" fmla="*/ 110715 w 112972"/>
              <a:gd name="connsiteY9" fmla="*/ 31416 h 271671"/>
              <a:gd name="connsiteX10" fmla="*/ 112326 w 112972"/>
              <a:gd name="connsiteY10" fmla="*/ 31330 h 271671"/>
              <a:gd name="connsiteX11" fmla="*/ 112934 w 112972"/>
              <a:gd name="connsiteY11" fmla="*/ 31305 h 271671"/>
              <a:gd name="connsiteX12" fmla="*/ 112972 w 112972"/>
              <a:gd name="connsiteY12" fmla="*/ 31305 h 271671"/>
              <a:gd name="connsiteX13" fmla="*/ 112972 w 112972"/>
              <a:gd name="connsiteY13" fmla="*/ 0 h 271671"/>
              <a:gd name="connsiteX14" fmla="*/ 112761 w 112972"/>
              <a:gd name="connsiteY14" fmla="*/ 0 h 271671"/>
              <a:gd name="connsiteX15" fmla="*/ 112129 w 112972"/>
              <a:gd name="connsiteY15" fmla="*/ 24 h 271671"/>
              <a:gd name="connsiteX16" fmla="*/ 109227 w 112972"/>
              <a:gd name="connsiteY16" fmla="*/ 148 h 271671"/>
              <a:gd name="connsiteX17" fmla="*/ 19109 w 112972"/>
              <a:gd name="connsiteY17" fmla="*/ 13744 h 271671"/>
              <a:gd name="connsiteX18" fmla="*/ 0 w 112972"/>
              <a:gd name="connsiteY18" fmla="*/ 18193 h 271671"/>
              <a:gd name="connsiteX19" fmla="*/ 5195 w 112972"/>
              <a:gd name="connsiteY19" fmla="*/ 134875 h 271671"/>
              <a:gd name="connsiteX20" fmla="*/ 99219 w 112972"/>
              <a:gd name="connsiteY20" fmla="*/ 264471 h 271671"/>
              <a:gd name="connsiteX21" fmla="*/ 112972 w 112972"/>
              <a:gd name="connsiteY21" fmla="*/ 271671 h 271671"/>
              <a:gd name="connsiteX22" fmla="*/ 112972 w 112972"/>
              <a:gd name="connsiteY22" fmla="*/ 236499 h 271671"/>
              <a:gd name="connsiteX23" fmla="*/ 112934 w 112972"/>
              <a:gd name="connsiteY23" fmla="*/ 236512 h 27167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Lst>
            <a:rect l="l" t="t" r="r" b="b"/>
            <a:pathLst>
              <a:path w="112972" h="271671">
                <a:moveTo>
                  <a:pt x="112934" y="236512"/>
                </a:moveTo>
                <a:cubicBezTo>
                  <a:pt x="112934" y="236512"/>
                  <a:pt x="104725" y="231530"/>
                  <a:pt x="104725" y="231530"/>
                </a:cubicBezTo>
                <a:cubicBezTo>
                  <a:pt x="78002" y="215381"/>
                  <a:pt x="57811" y="194127"/>
                  <a:pt x="46366" y="170109"/>
                </a:cubicBezTo>
                <a:cubicBezTo>
                  <a:pt x="37375" y="151222"/>
                  <a:pt x="36594" y="136721"/>
                  <a:pt x="36557" y="134032"/>
                </a:cubicBezTo>
                <a:cubicBezTo>
                  <a:pt x="36557" y="134032"/>
                  <a:pt x="36557" y="133970"/>
                  <a:pt x="36557" y="133970"/>
                </a:cubicBezTo>
                <a:cubicBezTo>
                  <a:pt x="36557" y="133970"/>
                  <a:pt x="36557" y="133859"/>
                  <a:pt x="36557" y="133859"/>
                </a:cubicBezTo>
                <a:cubicBezTo>
                  <a:pt x="36557" y="133859"/>
                  <a:pt x="36507" y="133574"/>
                  <a:pt x="36507" y="133487"/>
                </a:cubicBezTo>
                <a:cubicBezTo>
                  <a:pt x="36507" y="133276"/>
                  <a:pt x="32440" y="42682"/>
                  <a:pt x="32440" y="42682"/>
                </a:cubicBezTo>
                <a:cubicBezTo>
                  <a:pt x="32440" y="42682"/>
                  <a:pt x="45821" y="40017"/>
                  <a:pt x="45821" y="40017"/>
                </a:cubicBezTo>
                <a:cubicBezTo>
                  <a:pt x="79205" y="33375"/>
                  <a:pt x="102320" y="31788"/>
                  <a:pt x="110715" y="31416"/>
                </a:cubicBezTo>
                <a:cubicBezTo>
                  <a:pt x="110715" y="31416"/>
                  <a:pt x="112326" y="31330"/>
                  <a:pt x="112326" y="31330"/>
                </a:cubicBezTo>
                <a:cubicBezTo>
                  <a:pt x="112326" y="31330"/>
                  <a:pt x="112934" y="31305"/>
                  <a:pt x="112934" y="31305"/>
                </a:cubicBezTo>
                <a:cubicBezTo>
                  <a:pt x="112934" y="31305"/>
                  <a:pt x="112934" y="31305"/>
                  <a:pt x="112972" y="31305"/>
                </a:cubicBezTo>
                <a:cubicBezTo>
                  <a:pt x="112972" y="31305"/>
                  <a:pt x="112972" y="0"/>
                  <a:pt x="112972" y="0"/>
                </a:cubicBezTo>
                <a:cubicBezTo>
                  <a:pt x="112847" y="0"/>
                  <a:pt x="112761" y="0"/>
                  <a:pt x="112761" y="0"/>
                </a:cubicBezTo>
                <a:cubicBezTo>
                  <a:pt x="112761" y="0"/>
                  <a:pt x="112129" y="24"/>
                  <a:pt x="112129" y="24"/>
                </a:cubicBezTo>
                <a:cubicBezTo>
                  <a:pt x="112129" y="24"/>
                  <a:pt x="109227" y="148"/>
                  <a:pt x="109227" y="148"/>
                </a:cubicBezTo>
                <a:cubicBezTo>
                  <a:pt x="97483" y="681"/>
                  <a:pt x="65116" y="3061"/>
                  <a:pt x="19109" y="13744"/>
                </a:cubicBezTo>
                <a:cubicBezTo>
                  <a:pt x="19109" y="13744"/>
                  <a:pt x="0" y="18193"/>
                  <a:pt x="0" y="18193"/>
                </a:cubicBezTo>
                <a:cubicBezTo>
                  <a:pt x="0" y="18193"/>
                  <a:pt x="5195" y="134664"/>
                  <a:pt x="5195" y="134875"/>
                </a:cubicBezTo>
                <a:cubicBezTo>
                  <a:pt x="5518" y="144269"/>
                  <a:pt x="10541" y="217005"/>
                  <a:pt x="99219" y="264471"/>
                </a:cubicBezTo>
                <a:cubicBezTo>
                  <a:pt x="99219" y="264471"/>
                  <a:pt x="112972" y="271671"/>
                  <a:pt x="112972" y="271671"/>
                </a:cubicBezTo>
                <a:cubicBezTo>
                  <a:pt x="112972" y="271671"/>
                  <a:pt x="112972" y="236499"/>
                  <a:pt x="112972" y="236499"/>
                </a:cubicBezTo>
                <a:cubicBezTo>
                  <a:pt x="112972" y="236499"/>
                  <a:pt x="112934" y="236512"/>
                  <a:pt x="112934" y="236512"/>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0109978" y="5270142"/>
            <a:ext cx="112884" cy="271709"/>
          </a:xfrm>
          <a:custGeom>
            <a:avLst/>
            <a:gdLst>
              <a:gd name="connsiteX0" fmla="*/ 10800 w 112884"/>
              <a:gd name="connsiteY0" fmla="*/ 265946 h 271709"/>
              <a:gd name="connsiteX1" fmla="*/ 13665 w 112884"/>
              <a:gd name="connsiteY1" fmla="*/ 264471 h 271709"/>
              <a:gd name="connsiteX2" fmla="*/ 107651 w 112884"/>
              <a:gd name="connsiteY2" fmla="*/ 134875 h 271709"/>
              <a:gd name="connsiteX3" fmla="*/ 112884 w 112884"/>
              <a:gd name="connsiteY3" fmla="*/ 18193 h 271709"/>
              <a:gd name="connsiteX4" fmla="*/ 93739 w 112884"/>
              <a:gd name="connsiteY4" fmla="*/ 13744 h 271709"/>
              <a:gd name="connsiteX5" fmla="*/ 3621 w 112884"/>
              <a:gd name="connsiteY5" fmla="*/ 148 h 271709"/>
              <a:gd name="connsiteX6" fmla="*/ 3621 w 112884"/>
              <a:gd name="connsiteY6" fmla="*/ 148 h 271709"/>
              <a:gd name="connsiteX7" fmla="*/ 3571 w 112884"/>
              <a:gd name="connsiteY7" fmla="*/ 148 h 271709"/>
              <a:gd name="connsiteX8" fmla="*/ 3571 w 112884"/>
              <a:gd name="connsiteY8" fmla="*/ 148 h 271709"/>
              <a:gd name="connsiteX9" fmla="*/ 3521 w 112884"/>
              <a:gd name="connsiteY9" fmla="*/ 148 h 271709"/>
              <a:gd name="connsiteX10" fmla="*/ 3571 w 112884"/>
              <a:gd name="connsiteY10" fmla="*/ 148 h 271709"/>
              <a:gd name="connsiteX11" fmla="*/ 0 w 112884"/>
              <a:gd name="connsiteY11" fmla="*/ 0 h 271709"/>
              <a:gd name="connsiteX12" fmla="*/ 0 w 112884"/>
              <a:gd name="connsiteY12" fmla="*/ 31305 h 271709"/>
              <a:gd name="connsiteX13" fmla="*/ 2182 w 112884"/>
              <a:gd name="connsiteY13" fmla="*/ 31416 h 271709"/>
              <a:gd name="connsiteX14" fmla="*/ 67064 w 112884"/>
              <a:gd name="connsiteY14" fmla="*/ 40017 h 271709"/>
              <a:gd name="connsiteX15" fmla="*/ 80445 w 112884"/>
              <a:gd name="connsiteY15" fmla="*/ 42682 h 271709"/>
              <a:gd name="connsiteX16" fmla="*/ 78286 w 112884"/>
              <a:gd name="connsiteY16" fmla="*/ 90842 h 271709"/>
              <a:gd name="connsiteX17" fmla="*/ 46504 w 112884"/>
              <a:gd name="connsiteY17" fmla="*/ 90842 h 271709"/>
              <a:gd name="connsiteX18" fmla="*/ 47495 w 112884"/>
              <a:gd name="connsiteY18" fmla="*/ 68658 h 271709"/>
              <a:gd name="connsiteX19" fmla="*/ 854 w 112884"/>
              <a:gd name="connsiteY19" fmla="*/ 63093 h 271709"/>
              <a:gd name="connsiteX20" fmla="*/ 0 w 112884"/>
              <a:gd name="connsiteY20" fmla="*/ 63093 h 271709"/>
              <a:gd name="connsiteX21" fmla="*/ 0 w 112884"/>
              <a:gd name="connsiteY21" fmla="*/ 199035 h 271709"/>
              <a:gd name="connsiteX22" fmla="*/ 42026 w 112884"/>
              <a:gd name="connsiteY22" fmla="*/ 146103 h 271709"/>
              <a:gd name="connsiteX23" fmla="*/ 74765 w 112884"/>
              <a:gd name="connsiteY23" fmla="*/ 146103 h 271709"/>
              <a:gd name="connsiteX24" fmla="*/ 66468 w 112884"/>
              <a:gd name="connsiteY24" fmla="*/ 170171 h 271709"/>
              <a:gd name="connsiteX25" fmla="*/ 8160 w 112884"/>
              <a:gd name="connsiteY25" fmla="*/ 231530 h 271709"/>
              <a:gd name="connsiteX26" fmla="*/ 0 w 112884"/>
              <a:gd name="connsiteY26" fmla="*/ 236499 h 271709"/>
              <a:gd name="connsiteX27" fmla="*/ 0 w 112884"/>
              <a:gd name="connsiteY27" fmla="*/ 271671 h 271709"/>
              <a:gd name="connsiteX28" fmla="*/ 73 w 112884"/>
              <a:gd name="connsiteY28" fmla="*/ 271709 h 271709"/>
              <a:gd name="connsiteX29" fmla="*/ 10800 w 112884"/>
              <a:gd name="connsiteY29" fmla="*/ 265946 h 2717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Lst>
            <a:rect l="l" t="t" r="r" b="b"/>
            <a:pathLst>
              <a:path w="112884" h="271709">
                <a:moveTo>
                  <a:pt x="10800" y="265946"/>
                </a:moveTo>
                <a:cubicBezTo>
                  <a:pt x="10800" y="265946"/>
                  <a:pt x="13665" y="264471"/>
                  <a:pt x="13665" y="264471"/>
                </a:cubicBezTo>
                <a:cubicBezTo>
                  <a:pt x="102320" y="217005"/>
                  <a:pt x="107379" y="144269"/>
                  <a:pt x="107651" y="134875"/>
                </a:cubicBezTo>
                <a:cubicBezTo>
                  <a:pt x="107651" y="134664"/>
                  <a:pt x="112884" y="18193"/>
                  <a:pt x="112884" y="18193"/>
                </a:cubicBezTo>
                <a:cubicBezTo>
                  <a:pt x="112884" y="18193"/>
                  <a:pt x="93739" y="13744"/>
                  <a:pt x="93739" y="13744"/>
                </a:cubicBezTo>
                <a:cubicBezTo>
                  <a:pt x="47769" y="3061"/>
                  <a:pt x="15413" y="681"/>
                  <a:pt x="3621" y="148"/>
                </a:cubicBezTo>
                <a:cubicBezTo>
                  <a:pt x="3621" y="148"/>
                  <a:pt x="3621" y="148"/>
                  <a:pt x="3621" y="148"/>
                </a:cubicBezTo>
                <a:cubicBezTo>
                  <a:pt x="3621" y="148"/>
                  <a:pt x="3621" y="148"/>
                  <a:pt x="3571" y="148"/>
                </a:cubicBezTo>
                <a:cubicBezTo>
                  <a:pt x="3571" y="148"/>
                  <a:pt x="3571" y="148"/>
                  <a:pt x="3571" y="148"/>
                </a:cubicBezTo>
                <a:cubicBezTo>
                  <a:pt x="3521" y="148"/>
                  <a:pt x="3521" y="148"/>
                  <a:pt x="3521" y="148"/>
                </a:cubicBezTo>
                <a:cubicBezTo>
                  <a:pt x="3521" y="148"/>
                  <a:pt x="3521" y="148"/>
                  <a:pt x="3571" y="148"/>
                </a:cubicBezTo>
                <a:cubicBezTo>
                  <a:pt x="3162" y="136"/>
                  <a:pt x="682" y="24"/>
                  <a:pt x="0" y="0"/>
                </a:cubicBezTo>
                <a:cubicBezTo>
                  <a:pt x="0" y="0"/>
                  <a:pt x="0" y="31305"/>
                  <a:pt x="0" y="31305"/>
                </a:cubicBezTo>
                <a:cubicBezTo>
                  <a:pt x="247" y="31317"/>
                  <a:pt x="2095" y="31416"/>
                  <a:pt x="2182" y="31416"/>
                </a:cubicBezTo>
                <a:cubicBezTo>
                  <a:pt x="10566" y="31788"/>
                  <a:pt x="33680" y="33375"/>
                  <a:pt x="67064" y="40017"/>
                </a:cubicBezTo>
                <a:cubicBezTo>
                  <a:pt x="67064" y="40017"/>
                  <a:pt x="80445" y="42682"/>
                  <a:pt x="80445" y="42682"/>
                </a:cubicBezTo>
                <a:cubicBezTo>
                  <a:pt x="80445" y="42682"/>
                  <a:pt x="79304" y="67258"/>
                  <a:pt x="78286" y="90842"/>
                </a:cubicBezTo>
                <a:cubicBezTo>
                  <a:pt x="78286" y="90842"/>
                  <a:pt x="46504" y="90842"/>
                  <a:pt x="46504" y="90842"/>
                </a:cubicBezTo>
                <a:cubicBezTo>
                  <a:pt x="46874" y="82303"/>
                  <a:pt x="47235" y="74272"/>
                  <a:pt x="47495" y="68658"/>
                </a:cubicBezTo>
                <a:cubicBezTo>
                  <a:pt x="23586" y="64506"/>
                  <a:pt x="7267" y="63379"/>
                  <a:pt x="854" y="63093"/>
                </a:cubicBezTo>
                <a:cubicBezTo>
                  <a:pt x="854" y="63093"/>
                  <a:pt x="359" y="63093"/>
                  <a:pt x="0" y="63093"/>
                </a:cubicBezTo>
                <a:cubicBezTo>
                  <a:pt x="0" y="63093"/>
                  <a:pt x="0" y="199035"/>
                  <a:pt x="0" y="199035"/>
                </a:cubicBezTo>
                <a:cubicBezTo>
                  <a:pt x="27257" y="180085"/>
                  <a:pt x="37834" y="159215"/>
                  <a:pt x="42026" y="146103"/>
                </a:cubicBezTo>
                <a:cubicBezTo>
                  <a:pt x="42026" y="146103"/>
                  <a:pt x="74765" y="146103"/>
                  <a:pt x="74765" y="146103"/>
                </a:cubicBezTo>
                <a:cubicBezTo>
                  <a:pt x="73438" y="152461"/>
                  <a:pt x="70946" y="160765"/>
                  <a:pt x="66468" y="170171"/>
                </a:cubicBezTo>
                <a:cubicBezTo>
                  <a:pt x="55035" y="194164"/>
                  <a:pt x="34846" y="215381"/>
                  <a:pt x="8160" y="231530"/>
                </a:cubicBezTo>
                <a:cubicBezTo>
                  <a:pt x="8160" y="231530"/>
                  <a:pt x="0" y="236499"/>
                  <a:pt x="0" y="236499"/>
                </a:cubicBezTo>
                <a:cubicBezTo>
                  <a:pt x="0" y="236499"/>
                  <a:pt x="0" y="271671"/>
                  <a:pt x="0" y="271671"/>
                </a:cubicBezTo>
                <a:cubicBezTo>
                  <a:pt x="0" y="271671"/>
                  <a:pt x="73" y="271709"/>
                  <a:pt x="73" y="271709"/>
                </a:cubicBezTo>
                <a:cubicBezTo>
                  <a:pt x="73" y="271709"/>
                  <a:pt x="10800" y="265946"/>
                  <a:pt x="10800" y="265946"/>
                </a:cubicBezTo>
              </a:path>
            </a:pathLst>
          </a:custGeom>
          <a:solidFill>
            <a:srgbClr val="C60A45">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9432268" y="5336583"/>
            <a:ext cx="127183" cy="157319"/>
          </a:xfrm>
          <a:custGeom>
            <a:avLst/>
            <a:gdLst>
              <a:gd name="connsiteX0" fmla="*/ 127183 w 127183"/>
              <a:gd name="connsiteY0" fmla="*/ 0 h 157319"/>
              <a:gd name="connsiteX1" fmla="*/ 127183 w 127183"/>
              <a:gd name="connsiteY1" fmla="*/ 30698 h 157319"/>
              <a:gd name="connsiteX2" fmla="*/ 64831 w 127183"/>
              <a:gd name="connsiteY2" fmla="*/ 30698 h 157319"/>
              <a:gd name="connsiteX3" fmla="*/ 40613 w 127183"/>
              <a:gd name="connsiteY3" fmla="*/ 39646 h 157319"/>
              <a:gd name="connsiteX4" fmla="*/ 31968 w 127183"/>
              <a:gd name="connsiteY4" fmla="*/ 65113 h 157319"/>
              <a:gd name="connsiteX5" fmla="*/ 31968 w 127183"/>
              <a:gd name="connsiteY5" fmla="*/ 91301 h 157319"/>
              <a:gd name="connsiteX6" fmla="*/ 40613 w 127183"/>
              <a:gd name="connsiteY6" fmla="*/ 116620 h 157319"/>
              <a:gd name="connsiteX7" fmla="*/ 64831 w 127183"/>
              <a:gd name="connsiteY7" fmla="*/ 125382 h 157319"/>
              <a:gd name="connsiteX8" fmla="*/ 127010 w 127183"/>
              <a:gd name="connsiteY8" fmla="*/ 125382 h 157319"/>
              <a:gd name="connsiteX9" fmla="*/ 127010 w 127183"/>
              <a:gd name="connsiteY9" fmla="*/ 157319 h 157319"/>
              <a:gd name="connsiteX10" fmla="*/ 62401 w 127183"/>
              <a:gd name="connsiteY10" fmla="*/ 157319 h 157319"/>
              <a:gd name="connsiteX11" fmla="*/ 34896 w 127183"/>
              <a:gd name="connsiteY11" fmla="*/ 152560 h 157319"/>
              <a:gd name="connsiteX12" fmla="*/ 15402 w 127183"/>
              <a:gd name="connsiteY12" fmla="*/ 139200 h 157319"/>
              <a:gd name="connsiteX13" fmla="*/ 3856 w 127183"/>
              <a:gd name="connsiteY13" fmla="*/ 119098 h 157319"/>
              <a:gd name="connsiteX14" fmla="*/ 0 w 127183"/>
              <a:gd name="connsiteY14" fmla="*/ 94052 h 157319"/>
              <a:gd name="connsiteX15" fmla="*/ 0 w 127183"/>
              <a:gd name="connsiteY15" fmla="*/ 62660 h 157319"/>
              <a:gd name="connsiteX16" fmla="*/ 3707 w 127183"/>
              <a:gd name="connsiteY16" fmla="*/ 38691 h 157319"/>
              <a:gd name="connsiteX17" fmla="*/ 15116 w 127183"/>
              <a:gd name="connsiteY17" fmla="*/ 18738 h 157319"/>
              <a:gd name="connsiteX18" fmla="*/ 34561 w 127183"/>
              <a:gd name="connsiteY18" fmla="*/ 5068 h 157319"/>
              <a:gd name="connsiteX19" fmla="*/ 62401 w 127183"/>
              <a:gd name="connsiteY19" fmla="*/ 0 h 157319"/>
              <a:gd name="connsiteX20" fmla="*/ 127183 w 127183"/>
              <a:gd name="connsiteY20" fmla="*/ 0 h 1573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27183" h="157319">
                <a:moveTo>
                  <a:pt x="127183" y="0"/>
                </a:moveTo>
                <a:cubicBezTo>
                  <a:pt x="127183" y="0"/>
                  <a:pt x="127183" y="30698"/>
                  <a:pt x="127183" y="30698"/>
                </a:cubicBezTo>
                <a:cubicBezTo>
                  <a:pt x="127183" y="30698"/>
                  <a:pt x="64831" y="30698"/>
                  <a:pt x="64831" y="30698"/>
                </a:cubicBezTo>
                <a:cubicBezTo>
                  <a:pt x="54427" y="30698"/>
                  <a:pt x="46292" y="33697"/>
                  <a:pt x="40613" y="39646"/>
                </a:cubicBezTo>
                <a:cubicBezTo>
                  <a:pt x="34847" y="45557"/>
                  <a:pt x="31968" y="54046"/>
                  <a:pt x="31968" y="65113"/>
                </a:cubicBezTo>
                <a:cubicBezTo>
                  <a:pt x="31968" y="65113"/>
                  <a:pt x="31968" y="91301"/>
                  <a:pt x="31968" y="91301"/>
                </a:cubicBezTo>
                <a:cubicBezTo>
                  <a:pt x="31968" y="102330"/>
                  <a:pt x="34847" y="110807"/>
                  <a:pt x="40613" y="116620"/>
                </a:cubicBezTo>
                <a:cubicBezTo>
                  <a:pt x="46292" y="122470"/>
                  <a:pt x="54427" y="125382"/>
                  <a:pt x="64831" y="125382"/>
                </a:cubicBezTo>
                <a:cubicBezTo>
                  <a:pt x="64831" y="125382"/>
                  <a:pt x="127010" y="125382"/>
                  <a:pt x="127010" y="125382"/>
                </a:cubicBezTo>
                <a:cubicBezTo>
                  <a:pt x="127010" y="125382"/>
                  <a:pt x="127010" y="157319"/>
                  <a:pt x="127010" y="157319"/>
                </a:cubicBezTo>
                <a:cubicBezTo>
                  <a:pt x="127010" y="157319"/>
                  <a:pt x="62401" y="157319"/>
                  <a:pt x="62401" y="157319"/>
                </a:cubicBezTo>
                <a:cubicBezTo>
                  <a:pt x="51947" y="157319"/>
                  <a:pt x="42795" y="155770"/>
                  <a:pt x="34896" y="152560"/>
                </a:cubicBezTo>
                <a:cubicBezTo>
                  <a:pt x="26959" y="149424"/>
                  <a:pt x="20486" y="144951"/>
                  <a:pt x="15402" y="139200"/>
                </a:cubicBezTo>
                <a:cubicBezTo>
                  <a:pt x="10230" y="133474"/>
                  <a:pt x="6423" y="126757"/>
                  <a:pt x="3856" y="119098"/>
                </a:cubicBezTo>
                <a:cubicBezTo>
                  <a:pt x="1276" y="111402"/>
                  <a:pt x="0" y="103037"/>
                  <a:pt x="0" y="94052"/>
                </a:cubicBezTo>
                <a:cubicBezTo>
                  <a:pt x="0" y="94052"/>
                  <a:pt x="0" y="62660"/>
                  <a:pt x="0" y="62660"/>
                </a:cubicBezTo>
                <a:cubicBezTo>
                  <a:pt x="0" y="54282"/>
                  <a:pt x="1227" y="46288"/>
                  <a:pt x="3707" y="38691"/>
                </a:cubicBezTo>
                <a:cubicBezTo>
                  <a:pt x="6125" y="31131"/>
                  <a:pt x="9933" y="24476"/>
                  <a:pt x="15116" y="18738"/>
                </a:cubicBezTo>
                <a:cubicBezTo>
                  <a:pt x="20201" y="13013"/>
                  <a:pt x="26661" y="8464"/>
                  <a:pt x="34561" y="5068"/>
                </a:cubicBezTo>
                <a:cubicBezTo>
                  <a:pt x="42473" y="1710"/>
                  <a:pt x="51748" y="0"/>
                  <a:pt x="62401" y="0"/>
                </a:cubicBezTo>
                <a:cubicBezTo>
                  <a:pt x="62401" y="0"/>
                  <a:pt x="127183" y="0"/>
                  <a:pt x="127183" y="0"/>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9173423" y="5336583"/>
            <a:ext cx="127184" cy="157319"/>
          </a:xfrm>
          <a:custGeom>
            <a:avLst/>
            <a:gdLst>
              <a:gd name="connsiteX0" fmla="*/ 127184 w 127184"/>
              <a:gd name="connsiteY0" fmla="*/ 0 h 157319"/>
              <a:gd name="connsiteX1" fmla="*/ 127184 w 127184"/>
              <a:gd name="connsiteY1" fmla="*/ 30698 h 157319"/>
              <a:gd name="connsiteX2" fmla="*/ 64869 w 127184"/>
              <a:gd name="connsiteY2" fmla="*/ 30698 h 157319"/>
              <a:gd name="connsiteX3" fmla="*/ 40563 w 127184"/>
              <a:gd name="connsiteY3" fmla="*/ 39646 h 157319"/>
              <a:gd name="connsiteX4" fmla="*/ 31969 w 127184"/>
              <a:gd name="connsiteY4" fmla="*/ 65113 h 157319"/>
              <a:gd name="connsiteX5" fmla="*/ 31969 w 127184"/>
              <a:gd name="connsiteY5" fmla="*/ 91301 h 157319"/>
              <a:gd name="connsiteX6" fmla="*/ 40563 w 127184"/>
              <a:gd name="connsiteY6" fmla="*/ 116620 h 157319"/>
              <a:gd name="connsiteX7" fmla="*/ 64869 w 127184"/>
              <a:gd name="connsiteY7" fmla="*/ 125382 h 157319"/>
              <a:gd name="connsiteX8" fmla="*/ 127023 w 127184"/>
              <a:gd name="connsiteY8" fmla="*/ 125382 h 157319"/>
              <a:gd name="connsiteX9" fmla="*/ 127023 w 127184"/>
              <a:gd name="connsiteY9" fmla="*/ 157319 h 157319"/>
              <a:gd name="connsiteX10" fmla="*/ 62376 w 127184"/>
              <a:gd name="connsiteY10" fmla="*/ 157319 h 157319"/>
              <a:gd name="connsiteX11" fmla="*/ 34870 w 127184"/>
              <a:gd name="connsiteY11" fmla="*/ 152560 h 157319"/>
              <a:gd name="connsiteX12" fmla="*/ 15340 w 127184"/>
              <a:gd name="connsiteY12" fmla="*/ 139200 h 157319"/>
              <a:gd name="connsiteX13" fmla="*/ 3857 w 127184"/>
              <a:gd name="connsiteY13" fmla="*/ 119098 h 157319"/>
              <a:gd name="connsiteX14" fmla="*/ 0 w 127184"/>
              <a:gd name="connsiteY14" fmla="*/ 94052 h 157319"/>
              <a:gd name="connsiteX15" fmla="*/ 0 w 127184"/>
              <a:gd name="connsiteY15" fmla="*/ 62660 h 157319"/>
              <a:gd name="connsiteX16" fmla="*/ 3733 w 127184"/>
              <a:gd name="connsiteY16" fmla="*/ 38691 h 157319"/>
              <a:gd name="connsiteX17" fmla="*/ 15055 w 127184"/>
              <a:gd name="connsiteY17" fmla="*/ 18738 h 157319"/>
              <a:gd name="connsiteX18" fmla="*/ 34586 w 127184"/>
              <a:gd name="connsiteY18" fmla="*/ 5068 h 157319"/>
              <a:gd name="connsiteX19" fmla="*/ 62376 w 127184"/>
              <a:gd name="connsiteY19" fmla="*/ 0 h 157319"/>
              <a:gd name="connsiteX20" fmla="*/ 127184 w 127184"/>
              <a:gd name="connsiteY20" fmla="*/ 0 h 1573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27184" h="157319">
                <a:moveTo>
                  <a:pt x="127184" y="0"/>
                </a:moveTo>
                <a:cubicBezTo>
                  <a:pt x="127184" y="0"/>
                  <a:pt x="127184" y="30698"/>
                  <a:pt x="127184" y="30698"/>
                </a:cubicBezTo>
                <a:cubicBezTo>
                  <a:pt x="127184" y="30698"/>
                  <a:pt x="64869" y="30698"/>
                  <a:pt x="64869" y="30698"/>
                </a:cubicBezTo>
                <a:cubicBezTo>
                  <a:pt x="54378" y="30698"/>
                  <a:pt x="46316" y="33697"/>
                  <a:pt x="40563" y="39646"/>
                </a:cubicBezTo>
                <a:cubicBezTo>
                  <a:pt x="34845" y="45557"/>
                  <a:pt x="31969" y="54046"/>
                  <a:pt x="31969" y="65113"/>
                </a:cubicBezTo>
                <a:cubicBezTo>
                  <a:pt x="31969" y="65113"/>
                  <a:pt x="31969" y="91301"/>
                  <a:pt x="31969" y="91301"/>
                </a:cubicBezTo>
                <a:cubicBezTo>
                  <a:pt x="31969" y="102330"/>
                  <a:pt x="34845" y="110807"/>
                  <a:pt x="40563" y="116620"/>
                </a:cubicBezTo>
                <a:cubicBezTo>
                  <a:pt x="46316" y="122470"/>
                  <a:pt x="54378" y="125382"/>
                  <a:pt x="64869" y="125382"/>
                </a:cubicBezTo>
                <a:cubicBezTo>
                  <a:pt x="64869" y="125382"/>
                  <a:pt x="127023" y="125382"/>
                  <a:pt x="127023" y="125382"/>
                </a:cubicBezTo>
                <a:cubicBezTo>
                  <a:pt x="127023" y="125382"/>
                  <a:pt x="127023" y="157319"/>
                  <a:pt x="127023" y="157319"/>
                </a:cubicBezTo>
                <a:cubicBezTo>
                  <a:pt x="127023" y="157319"/>
                  <a:pt x="62376" y="157319"/>
                  <a:pt x="62376" y="157319"/>
                </a:cubicBezTo>
                <a:cubicBezTo>
                  <a:pt x="51947" y="157319"/>
                  <a:pt x="42808" y="155770"/>
                  <a:pt x="34870" y="152560"/>
                </a:cubicBezTo>
                <a:cubicBezTo>
                  <a:pt x="27009" y="149424"/>
                  <a:pt x="20486" y="144951"/>
                  <a:pt x="15340" y="139200"/>
                </a:cubicBezTo>
                <a:cubicBezTo>
                  <a:pt x="10255" y="133474"/>
                  <a:pt x="6398" y="126757"/>
                  <a:pt x="3857" y="119098"/>
                </a:cubicBezTo>
                <a:cubicBezTo>
                  <a:pt x="1314" y="111402"/>
                  <a:pt x="0" y="103037"/>
                  <a:pt x="0" y="94052"/>
                </a:cubicBezTo>
                <a:cubicBezTo>
                  <a:pt x="0" y="94052"/>
                  <a:pt x="0" y="62660"/>
                  <a:pt x="0" y="62660"/>
                </a:cubicBezTo>
                <a:cubicBezTo>
                  <a:pt x="0" y="54282"/>
                  <a:pt x="1253" y="46288"/>
                  <a:pt x="3733" y="38691"/>
                </a:cubicBezTo>
                <a:cubicBezTo>
                  <a:pt x="6125" y="31131"/>
                  <a:pt x="9957" y="24476"/>
                  <a:pt x="15055" y="18738"/>
                </a:cubicBezTo>
                <a:cubicBezTo>
                  <a:pt x="20201" y="13013"/>
                  <a:pt x="26723" y="8464"/>
                  <a:pt x="34586" y="5068"/>
                </a:cubicBezTo>
                <a:cubicBezTo>
                  <a:pt x="42474" y="1710"/>
                  <a:pt x="51774" y="0"/>
                  <a:pt x="62376" y="0"/>
                </a:cubicBezTo>
                <a:cubicBezTo>
                  <a:pt x="62376" y="0"/>
                  <a:pt x="127184" y="0"/>
                  <a:pt x="127184" y="0"/>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3"/>
          <p:cNvSpPr/>
          <p:nvPr/>
        </p:nvSpPr>
        <p:spPr>
          <a:xfrm>
            <a:off x="9838410" y="5337450"/>
            <a:ext cx="127183" cy="154568"/>
          </a:xfrm>
          <a:custGeom>
            <a:avLst/>
            <a:gdLst>
              <a:gd name="connsiteX0" fmla="*/ 127183 w 127183"/>
              <a:gd name="connsiteY0" fmla="*/ 0 h 154568"/>
              <a:gd name="connsiteX1" fmla="*/ 127183 w 127183"/>
              <a:gd name="connsiteY1" fmla="*/ 30722 h 154568"/>
              <a:gd name="connsiteX2" fmla="*/ 64893 w 127183"/>
              <a:gd name="connsiteY2" fmla="*/ 30722 h 154568"/>
              <a:gd name="connsiteX3" fmla="*/ 40564 w 127183"/>
              <a:gd name="connsiteY3" fmla="*/ 39646 h 154568"/>
              <a:gd name="connsiteX4" fmla="*/ 31919 w 127183"/>
              <a:gd name="connsiteY4" fmla="*/ 65139 h 154568"/>
              <a:gd name="connsiteX5" fmla="*/ 31919 w 127183"/>
              <a:gd name="connsiteY5" fmla="*/ 88524 h 154568"/>
              <a:gd name="connsiteX6" fmla="*/ 40564 w 127183"/>
              <a:gd name="connsiteY6" fmla="*/ 113906 h 154568"/>
              <a:gd name="connsiteX7" fmla="*/ 64893 w 127183"/>
              <a:gd name="connsiteY7" fmla="*/ 122631 h 154568"/>
              <a:gd name="connsiteX8" fmla="*/ 127021 w 127183"/>
              <a:gd name="connsiteY8" fmla="*/ 122631 h 154568"/>
              <a:gd name="connsiteX9" fmla="*/ 127021 w 127183"/>
              <a:gd name="connsiteY9" fmla="*/ 154568 h 154568"/>
              <a:gd name="connsiteX10" fmla="*/ 62376 w 127183"/>
              <a:gd name="connsiteY10" fmla="*/ 154568 h 154568"/>
              <a:gd name="connsiteX11" fmla="*/ 34883 w 127183"/>
              <a:gd name="connsiteY11" fmla="*/ 149821 h 154568"/>
              <a:gd name="connsiteX12" fmla="*/ 15378 w 127183"/>
              <a:gd name="connsiteY12" fmla="*/ 136499 h 154568"/>
              <a:gd name="connsiteX13" fmla="*/ 3867 w 127183"/>
              <a:gd name="connsiteY13" fmla="*/ 116335 h 154568"/>
              <a:gd name="connsiteX14" fmla="*/ 0 w 127183"/>
              <a:gd name="connsiteY14" fmla="*/ 91301 h 154568"/>
              <a:gd name="connsiteX15" fmla="*/ 0 w 127183"/>
              <a:gd name="connsiteY15" fmla="*/ 62672 h 154568"/>
              <a:gd name="connsiteX16" fmla="*/ 3671 w 127183"/>
              <a:gd name="connsiteY16" fmla="*/ 38704 h 154568"/>
              <a:gd name="connsiteX17" fmla="*/ 15067 w 127183"/>
              <a:gd name="connsiteY17" fmla="*/ 18763 h 154568"/>
              <a:gd name="connsiteX18" fmla="*/ 34598 w 127183"/>
              <a:gd name="connsiteY18" fmla="*/ 5069 h 154568"/>
              <a:gd name="connsiteX19" fmla="*/ 62376 w 127183"/>
              <a:gd name="connsiteY19" fmla="*/ 0 h 154568"/>
              <a:gd name="connsiteX20" fmla="*/ 127183 w 127183"/>
              <a:gd name="connsiteY20" fmla="*/ 0 h 15456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27183" h="154568">
                <a:moveTo>
                  <a:pt x="127183" y="0"/>
                </a:moveTo>
                <a:cubicBezTo>
                  <a:pt x="127183" y="0"/>
                  <a:pt x="127183" y="30722"/>
                  <a:pt x="127183" y="30722"/>
                </a:cubicBezTo>
                <a:cubicBezTo>
                  <a:pt x="127183" y="30722"/>
                  <a:pt x="64893" y="30722"/>
                  <a:pt x="64893" y="30722"/>
                </a:cubicBezTo>
                <a:cubicBezTo>
                  <a:pt x="54402" y="30722"/>
                  <a:pt x="46342" y="33697"/>
                  <a:pt x="40564" y="39646"/>
                </a:cubicBezTo>
                <a:cubicBezTo>
                  <a:pt x="34846" y="45582"/>
                  <a:pt x="31919" y="54084"/>
                  <a:pt x="31919" y="65139"/>
                </a:cubicBezTo>
                <a:cubicBezTo>
                  <a:pt x="31919" y="65139"/>
                  <a:pt x="31919" y="88524"/>
                  <a:pt x="31919" y="88524"/>
                </a:cubicBezTo>
                <a:cubicBezTo>
                  <a:pt x="31919" y="99591"/>
                  <a:pt x="34846" y="108031"/>
                  <a:pt x="40564" y="113906"/>
                </a:cubicBezTo>
                <a:cubicBezTo>
                  <a:pt x="46342" y="119743"/>
                  <a:pt x="54402" y="122631"/>
                  <a:pt x="64893" y="122631"/>
                </a:cubicBezTo>
                <a:cubicBezTo>
                  <a:pt x="64893" y="122631"/>
                  <a:pt x="127021" y="122631"/>
                  <a:pt x="127021" y="122631"/>
                </a:cubicBezTo>
                <a:cubicBezTo>
                  <a:pt x="127021" y="122631"/>
                  <a:pt x="127021" y="154568"/>
                  <a:pt x="127021" y="154568"/>
                </a:cubicBezTo>
                <a:cubicBezTo>
                  <a:pt x="127021" y="154568"/>
                  <a:pt x="62376" y="154568"/>
                  <a:pt x="62376" y="154568"/>
                </a:cubicBezTo>
                <a:cubicBezTo>
                  <a:pt x="51947" y="154568"/>
                  <a:pt x="42820" y="153031"/>
                  <a:pt x="34883" y="149821"/>
                </a:cubicBezTo>
                <a:cubicBezTo>
                  <a:pt x="27021" y="146674"/>
                  <a:pt x="20473" y="142212"/>
                  <a:pt x="15378" y="136499"/>
                </a:cubicBezTo>
                <a:cubicBezTo>
                  <a:pt x="10255" y="130711"/>
                  <a:pt x="6411" y="123981"/>
                  <a:pt x="3867" y="116335"/>
                </a:cubicBezTo>
                <a:cubicBezTo>
                  <a:pt x="1251" y="108651"/>
                  <a:pt x="0" y="100310"/>
                  <a:pt x="0" y="91301"/>
                </a:cubicBezTo>
                <a:cubicBezTo>
                  <a:pt x="0" y="91301"/>
                  <a:pt x="0" y="62672"/>
                  <a:pt x="0" y="62672"/>
                </a:cubicBezTo>
                <a:cubicBezTo>
                  <a:pt x="0" y="54269"/>
                  <a:pt x="1190" y="46313"/>
                  <a:pt x="3671" y="38704"/>
                </a:cubicBezTo>
                <a:cubicBezTo>
                  <a:pt x="6150" y="31156"/>
                  <a:pt x="9957" y="24476"/>
                  <a:pt x="15067" y="18763"/>
                </a:cubicBezTo>
                <a:cubicBezTo>
                  <a:pt x="20201" y="13013"/>
                  <a:pt x="26723" y="8452"/>
                  <a:pt x="34598" y="5069"/>
                </a:cubicBezTo>
                <a:cubicBezTo>
                  <a:pt x="42460" y="1710"/>
                  <a:pt x="51711" y="0"/>
                  <a:pt x="62376" y="0"/>
                </a:cubicBezTo>
                <a:cubicBezTo>
                  <a:pt x="62376" y="0"/>
                  <a:pt x="127183" y="0"/>
                  <a:pt x="127183"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9309908" y="5336558"/>
            <a:ext cx="123339" cy="157022"/>
          </a:xfrm>
          <a:custGeom>
            <a:avLst/>
            <a:gdLst>
              <a:gd name="connsiteX0" fmla="*/ 123339 w 123339"/>
              <a:gd name="connsiteY0" fmla="*/ 29136 h 157022"/>
              <a:gd name="connsiteX1" fmla="*/ 77010 w 123339"/>
              <a:gd name="connsiteY1" fmla="*/ 29136 h 157022"/>
              <a:gd name="connsiteX2" fmla="*/ 77010 w 123339"/>
              <a:gd name="connsiteY2" fmla="*/ 157022 h 157022"/>
              <a:gd name="connsiteX3" fmla="*/ 46106 w 123339"/>
              <a:gd name="connsiteY3" fmla="*/ 157022 h 157022"/>
              <a:gd name="connsiteX4" fmla="*/ 46106 w 123339"/>
              <a:gd name="connsiteY4" fmla="*/ 29136 h 157022"/>
              <a:gd name="connsiteX5" fmla="*/ 0 w 123339"/>
              <a:gd name="connsiteY5" fmla="*/ 29136 h 157022"/>
              <a:gd name="connsiteX6" fmla="*/ 0 w 123339"/>
              <a:gd name="connsiteY6" fmla="*/ 0 h 157022"/>
              <a:gd name="connsiteX7" fmla="*/ 123339 w 123339"/>
              <a:gd name="connsiteY7" fmla="*/ 0 h 157022"/>
              <a:gd name="connsiteX8" fmla="*/ 123339 w 123339"/>
              <a:gd name="connsiteY8" fmla="*/ 29136 h 1570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23339" h="157022">
                <a:moveTo>
                  <a:pt x="123339" y="29136"/>
                </a:moveTo>
                <a:cubicBezTo>
                  <a:pt x="123339" y="29136"/>
                  <a:pt x="77010" y="29136"/>
                  <a:pt x="77010" y="29136"/>
                </a:cubicBezTo>
                <a:cubicBezTo>
                  <a:pt x="77010" y="29136"/>
                  <a:pt x="77010" y="157022"/>
                  <a:pt x="77010" y="157022"/>
                </a:cubicBezTo>
                <a:cubicBezTo>
                  <a:pt x="77010" y="157022"/>
                  <a:pt x="46106" y="157022"/>
                  <a:pt x="46106" y="157022"/>
                </a:cubicBezTo>
                <a:cubicBezTo>
                  <a:pt x="46106" y="157022"/>
                  <a:pt x="46106" y="29136"/>
                  <a:pt x="46106" y="29136"/>
                </a:cubicBezTo>
                <a:cubicBezTo>
                  <a:pt x="46106" y="29136"/>
                  <a:pt x="0" y="29136"/>
                  <a:pt x="0" y="29136"/>
                </a:cubicBezTo>
                <a:cubicBezTo>
                  <a:pt x="0" y="29136"/>
                  <a:pt x="0" y="0"/>
                  <a:pt x="0" y="0"/>
                </a:cubicBezTo>
                <a:cubicBezTo>
                  <a:pt x="0" y="0"/>
                  <a:pt x="123339" y="0"/>
                  <a:pt x="123339" y="0"/>
                </a:cubicBezTo>
                <a:cubicBezTo>
                  <a:pt x="123339" y="0"/>
                  <a:pt x="123339" y="29136"/>
                  <a:pt x="123339" y="29136"/>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9563271" y="5276748"/>
            <a:ext cx="175374" cy="216831"/>
          </a:xfrm>
          <a:custGeom>
            <a:avLst/>
            <a:gdLst>
              <a:gd name="connsiteX0" fmla="*/ 175374 w 175374"/>
              <a:gd name="connsiteY0" fmla="*/ 0 h 216831"/>
              <a:gd name="connsiteX1" fmla="*/ 104526 w 175374"/>
              <a:gd name="connsiteY1" fmla="*/ 216831 h 216831"/>
              <a:gd name="connsiteX2" fmla="*/ 51079 w 175374"/>
              <a:gd name="connsiteY2" fmla="*/ 216831 h 216831"/>
              <a:gd name="connsiteX3" fmla="*/ 0 w 175374"/>
              <a:gd name="connsiteY3" fmla="*/ 59809 h 216831"/>
              <a:gd name="connsiteX4" fmla="*/ 33371 w 175374"/>
              <a:gd name="connsiteY4" fmla="*/ 59809 h 216831"/>
              <a:gd name="connsiteX5" fmla="*/ 77678 w 175374"/>
              <a:gd name="connsiteY5" fmla="*/ 192640 h 216831"/>
              <a:gd name="connsiteX6" fmla="*/ 79737 w 175374"/>
              <a:gd name="connsiteY6" fmla="*/ 192640 h 216831"/>
              <a:gd name="connsiteX7" fmla="*/ 143305 w 175374"/>
              <a:gd name="connsiteY7" fmla="*/ 0 h 216831"/>
              <a:gd name="connsiteX8" fmla="*/ 175374 w 175374"/>
              <a:gd name="connsiteY8" fmla="*/ 0 h 21683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75374" h="216831">
                <a:moveTo>
                  <a:pt x="175374" y="0"/>
                </a:moveTo>
                <a:cubicBezTo>
                  <a:pt x="175374" y="0"/>
                  <a:pt x="104526" y="216831"/>
                  <a:pt x="104526" y="216831"/>
                </a:cubicBezTo>
                <a:cubicBezTo>
                  <a:pt x="104526" y="216831"/>
                  <a:pt x="51079" y="216831"/>
                  <a:pt x="51079" y="216831"/>
                </a:cubicBezTo>
                <a:cubicBezTo>
                  <a:pt x="51079" y="216831"/>
                  <a:pt x="0" y="59809"/>
                  <a:pt x="0" y="59809"/>
                </a:cubicBezTo>
                <a:cubicBezTo>
                  <a:pt x="0" y="59809"/>
                  <a:pt x="33371" y="59809"/>
                  <a:pt x="33371" y="59809"/>
                </a:cubicBezTo>
                <a:cubicBezTo>
                  <a:pt x="33371" y="59809"/>
                  <a:pt x="77678" y="192640"/>
                  <a:pt x="77678" y="192640"/>
                </a:cubicBezTo>
                <a:cubicBezTo>
                  <a:pt x="77678" y="192640"/>
                  <a:pt x="79737" y="192640"/>
                  <a:pt x="79737" y="192640"/>
                </a:cubicBezTo>
                <a:cubicBezTo>
                  <a:pt x="79737" y="192640"/>
                  <a:pt x="143305" y="0"/>
                  <a:pt x="143305" y="0"/>
                </a:cubicBezTo>
                <a:cubicBezTo>
                  <a:pt x="143305" y="0"/>
                  <a:pt x="175374" y="0"/>
                  <a:pt x="175374"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9687168" y="5336558"/>
            <a:ext cx="156102" cy="157319"/>
          </a:xfrm>
          <a:custGeom>
            <a:avLst/>
            <a:gdLst>
              <a:gd name="connsiteX0" fmla="*/ 156102 w 156102"/>
              <a:gd name="connsiteY0" fmla="*/ 157084 h 157319"/>
              <a:gd name="connsiteX1" fmla="*/ 105109 w 156102"/>
              <a:gd name="connsiteY1" fmla="*/ 0 h 157319"/>
              <a:gd name="connsiteX2" fmla="*/ 51650 w 156102"/>
              <a:gd name="connsiteY2" fmla="*/ 0 h 157319"/>
              <a:gd name="connsiteX3" fmla="*/ 0 w 156102"/>
              <a:gd name="connsiteY3" fmla="*/ 157319 h 157319"/>
              <a:gd name="connsiteX4" fmla="*/ 32305 w 156102"/>
              <a:gd name="connsiteY4" fmla="*/ 157319 h 157319"/>
              <a:gd name="connsiteX5" fmla="*/ 76439 w 156102"/>
              <a:gd name="connsiteY5" fmla="*/ 24216 h 157319"/>
              <a:gd name="connsiteX6" fmla="*/ 78473 w 156102"/>
              <a:gd name="connsiteY6" fmla="*/ 24216 h 157319"/>
              <a:gd name="connsiteX7" fmla="*/ 112042 w 156102"/>
              <a:gd name="connsiteY7" fmla="*/ 124874 h 157319"/>
              <a:gd name="connsiteX8" fmla="*/ 71243 w 156102"/>
              <a:gd name="connsiteY8" fmla="*/ 124874 h 157319"/>
              <a:gd name="connsiteX9" fmla="*/ 61521 w 156102"/>
              <a:gd name="connsiteY9" fmla="*/ 157084 h 157319"/>
              <a:gd name="connsiteX10" fmla="*/ 156102 w 156102"/>
              <a:gd name="connsiteY10" fmla="*/ 157084 h 1573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156102" h="157319">
                <a:moveTo>
                  <a:pt x="156102" y="157084"/>
                </a:moveTo>
                <a:cubicBezTo>
                  <a:pt x="156102" y="157084"/>
                  <a:pt x="105109" y="0"/>
                  <a:pt x="105109" y="0"/>
                </a:cubicBezTo>
                <a:cubicBezTo>
                  <a:pt x="105109" y="0"/>
                  <a:pt x="51650" y="0"/>
                  <a:pt x="51650" y="0"/>
                </a:cubicBezTo>
                <a:cubicBezTo>
                  <a:pt x="51650" y="0"/>
                  <a:pt x="0" y="157319"/>
                  <a:pt x="0" y="157319"/>
                </a:cubicBezTo>
                <a:cubicBezTo>
                  <a:pt x="0" y="157319"/>
                  <a:pt x="32305" y="157319"/>
                  <a:pt x="32305" y="157319"/>
                </a:cubicBezTo>
                <a:cubicBezTo>
                  <a:pt x="32305" y="157319"/>
                  <a:pt x="76439" y="24216"/>
                  <a:pt x="76439" y="24216"/>
                </a:cubicBezTo>
                <a:cubicBezTo>
                  <a:pt x="76439" y="24216"/>
                  <a:pt x="78473" y="24216"/>
                  <a:pt x="78473" y="24216"/>
                </a:cubicBezTo>
                <a:cubicBezTo>
                  <a:pt x="78473" y="24216"/>
                  <a:pt x="112042" y="124874"/>
                  <a:pt x="112042" y="124874"/>
                </a:cubicBezTo>
                <a:cubicBezTo>
                  <a:pt x="112042" y="124874"/>
                  <a:pt x="71243" y="124874"/>
                  <a:pt x="71243" y="124874"/>
                </a:cubicBezTo>
                <a:cubicBezTo>
                  <a:pt x="71243" y="124874"/>
                  <a:pt x="61521" y="157084"/>
                  <a:pt x="61521" y="157084"/>
                </a:cubicBezTo>
                <a:cubicBezTo>
                  <a:pt x="61521" y="157084"/>
                  <a:pt x="156102" y="157084"/>
                  <a:pt x="156102" y="157084"/>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3"/>
          <p:cNvSpPr/>
          <p:nvPr/>
        </p:nvSpPr>
        <p:spPr>
          <a:xfrm>
            <a:off x="4145375" y="421224"/>
            <a:ext cx="25112" cy="526934"/>
          </a:xfrm>
          <a:custGeom>
            <a:avLst/>
            <a:gdLst>
              <a:gd name="connsiteX0" fmla="*/ 12556 w 25112"/>
              <a:gd name="connsiteY0" fmla="*/ 526934 h 526934"/>
              <a:gd name="connsiteX1" fmla="*/ 0 w 25112"/>
              <a:gd name="connsiteY1" fmla="*/ 514393 h 526934"/>
              <a:gd name="connsiteX2" fmla="*/ 0 w 25112"/>
              <a:gd name="connsiteY2" fmla="*/ 12541 h 526934"/>
              <a:gd name="connsiteX3" fmla="*/ 12556 w 25112"/>
              <a:gd name="connsiteY3" fmla="*/ 0 h 526934"/>
              <a:gd name="connsiteX4" fmla="*/ 25112 w 25112"/>
              <a:gd name="connsiteY4" fmla="*/ 12541 h 526934"/>
              <a:gd name="connsiteX5" fmla="*/ 25112 w 25112"/>
              <a:gd name="connsiteY5" fmla="*/ 514393 h 526934"/>
              <a:gd name="connsiteX6" fmla="*/ 12556 w 25112"/>
              <a:gd name="connsiteY6" fmla="*/ 526934 h 52693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25112" h="526934">
                <a:moveTo>
                  <a:pt x="12556" y="526934"/>
                </a:moveTo>
                <a:cubicBezTo>
                  <a:pt x="5649" y="526934"/>
                  <a:pt x="0" y="521283"/>
                  <a:pt x="0" y="514393"/>
                </a:cubicBezTo>
                <a:cubicBezTo>
                  <a:pt x="0" y="514393"/>
                  <a:pt x="0" y="12541"/>
                  <a:pt x="0" y="12541"/>
                </a:cubicBezTo>
                <a:cubicBezTo>
                  <a:pt x="0" y="5626"/>
                  <a:pt x="5649" y="0"/>
                  <a:pt x="12556" y="0"/>
                </a:cubicBezTo>
                <a:cubicBezTo>
                  <a:pt x="19476" y="0"/>
                  <a:pt x="25112" y="5626"/>
                  <a:pt x="25112" y="12541"/>
                </a:cubicBezTo>
                <a:cubicBezTo>
                  <a:pt x="25112" y="12541"/>
                  <a:pt x="25112" y="514393"/>
                  <a:pt x="25112" y="514393"/>
                </a:cubicBezTo>
                <a:cubicBezTo>
                  <a:pt x="25112" y="521283"/>
                  <a:pt x="19476" y="526934"/>
                  <a:pt x="12556" y="526934"/>
                </a:cubicBezTo>
              </a:path>
            </a:pathLst>
          </a:custGeom>
          <a:solidFill>
            <a:srgbClr val="57687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4" name="TextBox 1023">
            <a:extLst>
              <a:ext uri="{FF2B5EF4-FFF2-40B4-BE49-F238E27FC236}">
                <a16:creationId xmlns:a16="http://schemas.microsoft.com/office/drawing/2014/main" id="{2210F699-B4DE-4548-8DF9-45C26C749C06}"/>
              </a:ext>
            </a:extLst>
          </p:cNvPr>
          <p:cNvSpPr txBox="1"/>
          <p:nvPr/>
        </p:nvSpPr>
        <p:spPr>
          <a:xfrm>
            <a:off x="851378" y="431792"/>
            <a:ext cx="3319109" cy="461665"/>
          </a:xfrm>
          <a:prstGeom prst="rect">
            <a:avLst/>
          </a:prstGeom>
          <a:noFill/>
        </p:spPr>
        <p:txBody>
          <a:bodyPr wrap="square" rtlCol="0">
            <a:spAutoFit/>
          </a:bodyPr>
          <a:lstStyle/>
          <a:p>
            <a:r>
              <a:rPr lang="ja-JP" altLang="en-US" sz="2400" spc="-150" dirty="0">
                <a:solidFill>
                  <a:schemeClr val="tx1">
                    <a:lumMod val="75000"/>
                    <a:lumOff val="25000"/>
                  </a:schemeClr>
                </a:solidFill>
              </a:rPr>
              <a:t>豚コレラマーカ</a:t>
            </a:r>
            <a:r>
              <a:rPr lang="ja-JP" altLang="en-US" sz="2200" spc="-150" dirty="0">
                <a:solidFill>
                  <a:schemeClr val="tx1">
                    <a:lumMod val="75000"/>
                    <a:lumOff val="25000"/>
                  </a:schemeClr>
                </a:solidFill>
              </a:rPr>
              <a:t>ーワクチン</a:t>
            </a:r>
            <a:endParaRPr lang="ko-KR" altLang="en-US" sz="2200" spc="-150" dirty="0">
              <a:solidFill>
                <a:srgbClr val="FF0000"/>
              </a:solidFill>
            </a:endParaRPr>
          </a:p>
        </p:txBody>
      </p:sp>
      <p:sp>
        <p:nvSpPr>
          <p:cNvPr id="14" name="TextBox 13">
            <a:extLst>
              <a:ext uri="{FF2B5EF4-FFF2-40B4-BE49-F238E27FC236}">
                <a16:creationId xmlns:a16="http://schemas.microsoft.com/office/drawing/2014/main" id="{047CB086-3DCB-443D-8F10-A025C72D601E}"/>
              </a:ext>
            </a:extLst>
          </p:cNvPr>
          <p:cNvSpPr txBox="1"/>
          <p:nvPr/>
        </p:nvSpPr>
        <p:spPr>
          <a:xfrm>
            <a:off x="571499" y="1316037"/>
            <a:ext cx="9651363" cy="1894045"/>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en-US" altLang="ko-KR" sz="1600" b="1" dirty="0" err="1"/>
              <a:t>Flc</a:t>
            </a:r>
            <a:r>
              <a:rPr lang="en-US" altLang="ko-KR" sz="1600" b="1" dirty="0"/>
              <a:t>-LOM-</a:t>
            </a:r>
            <a:r>
              <a:rPr lang="en-US" altLang="ko-KR" sz="1600" b="1" dirty="0" err="1"/>
              <a:t>Be</a:t>
            </a:r>
            <a:r>
              <a:rPr lang="en-US" altLang="ko-KR" sz="1600" b="1" baseline="30000" dirty="0" err="1"/>
              <a:t>rns</a:t>
            </a:r>
            <a:r>
              <a:rPr lang="ja-JP" altLang="en-US" sz="1600" b="1" dirty="0"/>
              <a:t>株</a:t>
            </a:r>
            <a:r>
              <a:rPr lang="ko-KR" altLang="en-US" sz="1600" b="1" dirty="0"/>
              <a:t> </a:t>
            </a:r>
            <a:r>
              <a:rPr lang="en-US" altLang="ko-KR" sz="1600" b="1" dirty="0"/>
              <a:t>(</a:t>
            </a:r>
            <a:r>
              <a:rPr lang="ja-JP" altLang="en-US" sz="1600" b="1" dirty="0"/>
              <a:t>生ワクチン</a:t>
            </a:r>
            <a:r>
              <a:rPr lang="en-US" altLang="ko-KR" sz="1600" b="1" dirty="0"/>
              <a:t>, </a:t>
            </a:r>
            <a:r>
              <a:rPr lang="ja-JP" altLang="en-US" sz="1600" b="1" dirty="0"/>
              <a:t>農林畜産検疫本部開発</a:t>
            </a:r>
            <a:r>
              <a:rPr lang="en-US" altLang="ko-KR" sz="1600" b="1" dirty="0"/>
              <a:t>)</a:t>
            </a:r>
          </a:p>
          <a:p>
            <a:pPr marL="742950" lvl="1" indent="-285750">
              <a:lnSpc>
                <a:spcPct val="150000"/>
              </a:lnSpc>
              <a:buFontTx/>
              <a:buChar char="-"/>
            </a:pPr>
            <a:r>
              <a:rPr lang="en-US" altLang="ko-KR" sz="1600" dirty="0"/>
              <a:t>CTCVAV, </a:t>
            </a:r>
            <a:r>
              <a:rPr lang="ja-JP" altLang="en-US" sz="1600" dirty="0"/>
              <a:t>中央ワクチン研究所</a:t>
            </a:r>
            <a:r>
              <a:rPr lang="en-US" altLang="ko-KR" sz="1600" dirty="0"/>
              <a:t>, </a:t>
            </a:r>
            <a:r>
              <a:rPr lang="en-US" altLang="ja-JP" sz="1600" dirty="0"/>
              <a:t>DSMBIO</a:t>
            </a:r>
            <a:r>
              <a:rPr lang="en-US" altLang="ko-KR" sz="1600" dirty="0"/>
              <a:t>, KOMIPHARM, WOOGENEBIO,</a:t>
            </a:r>
            <a:r>
              <a:rPr lang="ko-KR" altLang="en-US" sz="1600" dirty="0"/>
              <a:t> </a:t>
            </a:r>
            <a:r>
              <a:rPr lang="en-US" altLang="ko-KR" sz="1600" dirty="0" err="1"/>
              <a:t>KoreaBNP</a:t>
            </a:r>
            <a:endParaRPr lang="en-US" altLang="ko-KR" sz="1600" dirty="0"/>
          </a:p>
          <a:p>
            <a:pPr lvl="1">
              <a:lnSpc>
                <a:spcPct val="150000"/>
              </a:lnSpc>
            </a:pPr>
            <a:endParaRPr lang="en-US" altLang="ko-KR" sz="1600" dirty="0"/>
          </a:p>
          <a:p>
            <a:pPr marL="285750" indent="-285750">
              <a:lnSpc>
                <a:spcPct val="150000"/>
              </a:lnSpc>
              <a:buFont typeface="Wingdings" panose="05000000000000000000" pitchFamily="2" charset="2"/>
              <a:buChar char="l"/>
            </a:pPr>
            <a:r>
              <a:rPr lang="en-US" altLang="ko-KR" sz="1600" b="1" dirty="0"/>
              <a:t>E2</a:t>
            </a:r>
            <a:r>
              <a:rPr lang="ko-KR" altLang="en-US" sz="1600" b="1" dirty="0"/>
              <a:t> </a:t>
            </a:r>
            <a:r>
              <a:rPr lang="ja-JP" altLang="en-US" sz="1600" b="1" dirty="0"/>
              <a:t>マーカー</a:t>
            </a:r>
            <a:r>
              <a:rPr lang="ko-KR" altLang="en-US" sz="1600" b="1" dirty="0"/>
              <a:t> </a:t>
            </a:r>
            <a:r>
              <a:rPr lang="en-US" altLang="ko-KR" sz="1600" b="1" dirty="0"/>
              <a:t>(</a:t>
            </a:r>
            <a:r>
              <a:rPr lang="ja-JP" altLang="en-US" sz="1600" b="1" dirty="0"/>
              <a:t>死ワクチン</a:t>
            </a:r>
            <a:r>
              <a:rPr lang="en-US" altLang="ko-KR" sz="1600" b="1" dirty="0"/>
              <a:t>)</a:t>
            </a:r>
          </a:p>
          <a:p>
            <a:pPr marL="742950" lvl="1" indent="-285750">
              <a:lnSpc>
                <a:spcPct val="150000"/>
              </a:lnSpc>
              <a:buFontTx/>
              <a:buChar char="-"/>
            </a:pPr>
            <a:r>
              <a:rPr lang="en-US" altLang="ko-KR" sz="1600" dirty="0"/>
              <a:t>ELANCO, BIOAPP,</a:t>
            </a:r>
            <a:r>
              <a:rPr lang="ja-JP" altLang="en-US" sz="1600" dirty="0"/>
              <a:t>中央ワクチン研究所</a:t>
            </a:r>
            <a:r>
              <a:rPr lang="en-US" altLang="ko-KR" sz="1600" dirty="0"/>
              <a:t>, </a:t>
            </a:r>
            <a:r>
              <a:rPr lang="ja-JP" altLang="en-US" sz="1600" dirty="0"/>
              <a:t>緑十字</a:t>
            </a:r>
            <a:r>
              <a:rPr lang="en-US" altLang="ko-KR" sz="1600" dirty="0"/>
              <a:t>, </a:t>
            </a:r>
            <a:r>
              <a:rPr lang="en-US" altLang="ko-KR" sz="1600" dirty="0" err="1"/>
              <a:t>KoreaBNP</a:t>
            </a:r>
            <a:endParaRPr lang="en-US" altLang="ko-KR" sz="1600" dirty="0"/>
          </a:p>
        </p:txBody>
      </p:sp>
      <p:sp>
        <p:nvSpPr>
          <p:cNvPr id="17" name="TextBox 16">
            <a:extLst>
              <a:ext uri="{FF2B5EF4-FFF2-40B4-BE49-F238E27FC236}">
                <a16:creationId xmlns:a16="http://schemas.microsoft.com/office/drawing/2014/main" id="{C108E275-1EEF-4E0D-8734-42C6802B14EA}"/>
              </a:ext>
            </a:extLst>
          </p:cNvPr>
          <p:cNvSpPr txBox="1"/>
          <p:nvPr/>
        </p:nvSpPr>
        <p:spPr>
          <a:xfrm>
            <a:off x="4389861" y="499528"/>
            <a:ext cx="2582439" cy="369332"/>
          </a:xfrm>
          <a:prstGeom prst="rect">
            <a:avLst/>
          </a:prstGeom>
          <a:noFill/>
        </p:spPr>
        <p:txBody>
          <a:bodyPr wrap="square" rtlCol="0">
            <a:spAutoFit/>
          </a:bodyPr>
          <a:lstStyle/>
          <a:p>
            <a:r>
              <a:rPr lang="ja-JP" altLang="en-US" b="1" dirty="0">
                <a:solidFill>
                  <a:schemeClr val="tx1">
                    <a:lumMod val="75000"/>
                    <a:lumOff val="25000"/>
                  </a:schemeClr>
                </a:solidFill>
              </a:rPr>
              <a:t>現況</a:t>
            </a:r>
            <a:endParaRPr lang="ko-KR" altLang="en-US" b="1" dirty="0">
              <a:solidFill>
                <a:srgbClr val="FF0000"/>
              </a:solidFill>
            </a:endParaRPr>
          </a:p>
        </p:txBody>
      </p:sp>
    </p:spTree>
    <p:extLst>
      <p:ext uri="{BB962C8B-B14F-4D97-AF65-F5344CB8AC3E}">
        <p14:creationId xmlns:p14="http://schemas.microsoft.com/office/powerpoint/2010/main" val="516466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524980" y="499528"/>
            <a:ext cx="326398" cy="326195"/>
          </a:xfrm>
          <a:custGeom>
            <a:avLst/>
            <a:gdLst>
              <a:gd name="connsiteX0" fmla="*/ 313848 w 326398"/>
              <a:gd name="connsiteY0" fmla="*/ 0 h 326195"/>
              <a:gd name="connsiteX1" fmla="*/ 12555 w 326398"/>
              <a:gd name="connsiteY1" fmla="*/ 0 h 326195"/>
              <a:gd name="connsiteX2" fmla="*/ 0 w 326398"/>
              <a:gd name="connsiteY2" fmla="*/ 12548 h 326195"/>
              <a:gd name="connsiteX3" fmla="*/ 12555 w 326398"/>
              <a:gd name="connsiteY3" fmla="*/ 25090 h 326195"/>
              <a:gd name="connsiteX4" fmla="*/ 284222 w 326398"/>
              <a:gd name="connsiteY4" fmla="*/ 25090 h 326195"/>
              <a:gd name="connsiteX5" fmla="*/ 79440 w 326398"/>
              <a:gd name="connsiteY5" fmla="*/ 229696 h 326195"/>
              <a:gd name="connsiteX6" fmla="*/ 79440 w 326398"/>
              <a:gd name="connsiteY6" fmla="*/ 247436 h 326195"/>
              <a:gd name="connsiteX7" fmla="*/ 88319 w 326398"/>
              <a:gd name="connsiteY7" fmla="*/ 251117 h 326195"/>
              <a:gd name="connsiteX8" fmla="*/ 97198 w 326398"/>
              <a:gd name="connsiteY8" fmla="*/ 247436 h 326195"/>
              <a:gd name="connsiteX9" fmla="*/ 301299 w 326398"/>
              <a:gd name="connsiteY9" fmla="*/ 43512 h 326195"/>
              <a:gd name="connsiteX10" fmla="*/ 301299 w 326398"/>
              <a:gd name="connsiteY10" fmla="*/ 313647 h 326195"/>
              <a:gd name="connsiteX11" fmla="*/ 313848 w 326398"/>
              <a:gd name="connsiteY11" fmla="*/ 326195 h 326195"/>
              <a:gd name="connsiteX12" fmla="*/ 326398 w 326398"/>
              <a:gd name="connsiteY12" fmla="*/ 313647 h 326195"/>
              <a:gd name="connsiteX13" fmla="*/ 326398 w 326398"/>
              <a:gd name="connsiteY13" fmla="*/ 12548 h 326195"/>
              <a:gd name="connsiteX14" fmla="*/ 313848 w 326398"/>
              <a:gd name="connsiteY14" fmla="*/ 0 h 32619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326398" h="326195">
                <a:moveTo>
                  <a:pt x="313848" y="0"/>
                </a:moveTo>
                <a:cubicBezTo>
                  <a:pt x="313848" y="0"/>
                  <a:pt x="12555" y="0"/>
                  <a:pt x="12555" y="0"/>
                </a:cubicBezTo>
                <a:cubicBezTo>
                  <a:pt x="5636" y="0"/>
                  <a:pt x="0" y="5632"/>
                  <a:pt x="0" y="12548"/>
                </a:cubicBezTo>
                <a:cubicBezTo>
                  <a:pt x="0" y="19451"/>
                  <a:pt x="5636" y="25090"/>
                  <a:pt x="12555" y="25090"/>
                </a:cubicBezTo>
                <a:cubicBezTo>
                  <a:pt x="12555" y="25090"/>
                  <a:pt x="284222" y="25090"/>
                  <a:pt x="284222" y="25090"/>
                </a:cubicBezTo>
                <a:cubicBezTo>
                  <a:pt x="284222" y="25090"/>
                  <a:pt x="79440" y="229696"/>
                  <a:pt x="79440" y="229696"/>
                </a:cubicBezTo>
                <a:cubicBezTo>
                  <a:pt x="74535" y="234597"/>
                  <a:pt x="74535" y="242535"/>
                  <a:pt x="79440" y="247436"/>
                </a:cubicBezTo>
                <a:cubicBezTo>
                  <a:pt x="81895" y="249890"/>
                  <a:pt x="85082" y="251117"/>
                  <a:pt x="88319" y="251117"/>
                </a:cubicBezTo>
                <a:cubicBezTo>
                  <a:pt x="91506" y="251117"/>
                  <a:pt x="94743" y="249890"/>
                  <a:pt x="97198" y="247436"/>
                </a:cubicBezTo>
                <a:cubicBezTo>
                  <a:pt x="97198" y="247436"/>
                  <a:pt x="301299" y="43512"/>
                  <a:pt x="301299" y="43512"/>
                </a:cubicBezTo>
                <a:cubicBezTo>
                  <a:pt x="301299" y="43512"/>
                  <a:pt x="301299" y="313647"/>
                  <a:pt x="301299" y="313647"/>
                </a:cubicBezTo>
                <a:cubicBezTo>
                  <a:pt x="301299" y="320556"/>
                  <a:pt x="306935" y="326195"/>
                  <a:pt x="313848" y="326195"/>
                </a:cubicBezTo>
                <a:cubicBezTo>
                  <a:pt x="320762" y="326195"/>
                  <a:pt x="326398" y="320556"/>
                  <a:pt x="326398" y="313647"/>
                </a:cubicBezTo>
                <a:cubicBezTo>
                  <a:pt x="326398" y="313647"/>
                  <a:pt x="326398" y="12548"/>
                  <a:pt x="326398" y="12548"/>
                </a:cubicBezTo>
                <a:cubicBezTo>
                  <a:pt x="326398" y="5632"/>
                  <a:pt x="320762" y="0"/>
                  <a:pt x="313848"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Freeform 3"/>
          <p:cNvSpPr/>
          <p:nvPr/>
        </p:nvSpPr>
        <p:spPr>
          <a:xfrm>
            <a:off x="5219103" y="1"/>
            <a:ext cx="5219697" cy="342647"/>
          </a:xfrm>
          <a:custGeom>
            <a:avLst/>
            <a:gdLst>
              <a:gd name="connsiteX0" fmla="*/ 5219697 w 5219697"/>
              <a:gd name="connsiteY0" fmla="*/ 342647 h 342647"/>
              <a:gd name="connsiteX1" fmla="*/ 0 w 5219697"/>
              <a:gd name="connsiteY1" fmla="*/ 342647 h 342647"/>
              <a:gd name="connsiteX2" fmla="*/ 0 w 5219697"/>
              <a:gd name="connsiteY2" fmla="*/ 0 h 342647"/>
              <a:gd name="connsiteX3" fmla="*/ 5219697 w 5219697"/>
              <a:gd name="connsiteY3" fmla="*/ 0 h 342647"/>
              <a:gd name="connsiteX4" fmla="*/ 5219697 w 5219697"/>
              <a:gd name="connsiteY4" fmla="*/ 342647 h 34264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219697" h="342647">
                <a:moveTo>
                  <a:pt x="5219697" y="342647"/>
                </a:moveTo>
                <a:cubicBezTo>
                  <a:pt x="5219697" y="342647"/>
                  <a:pt x="0" y="342647"/>
                  <a:pt x="0" y="342647"/>
                </a:cubicBezTo>
                <a:cubicBezTo>
                  <a:pt x="0" y="342647"/>
                  <a:pt x="0" y="0"/>
                  <a:pt x="0" y="0"/>
                </a:cubicBezTo>
                <a:cubicBezTo>
                  <a:pt x="0" y="0"/>
                  <a:pt x="5219697" y="0"/>
                  <a:pt x="5219697" y="0"/>
                </a:cubicBezTo>
                <a:cubicBezTo>
                  <a:pt x="5219697" y="0"/>
                  <a:pt x="5219697" y="342647"/>
                  <a:pt x="5219697" y="342647"/>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0" y="5686530"/>
            <a:ext cx="10439396" cy="142769"/>
          </a:xfrm>
          <a:custGeom>
            <a:avLst/>
            <a:gdLst>
              <a:gd name="connsiteX0" fmla="*/ 10439396 w 10439396"/>
              <a:gd name="connsiteY0" fmla="*/ 142769 h 142769"/>
              <a:gd name="connsiteX1" fmla="*/ 0 w 10439396"/>
              <a:gd name="connsiteY1" fmla="*/ 142769 h 142769"/>
              <a:gd name="connsiteX2" fmla="*/ 0 w 10439396"/>
              <a:gd name="connsiteY2" fmla="*/ 0 h 142769"/>
              <a:gd name="connsiteX3" fmla="*/ 10439396 w 10439396"/>
              <a:gd name="connsiteY3" fmla="*/ 0 h 142769"/>
              <a:gd name="connsiteX4" fmla="*/ 10439396 w 10439396"/>
              <a:gd name="connsiteY4" fmla="*/ 142769 h 14276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0439396" h="142769">
                <a:moveTo>
                  <a:pt x="10439396" y="142769"/>
                </a:moveTo>
                <a:cubicBezTo>
                  <a:pt x="10439396" y="142769"/>
                  <a:pt x="0" y="142769"/>
                  <a:pt x="0" y="142769"/>
                </a:cubicBezTo>
                <a:cubicBezTo>
                  <a:pt x="0" y="142769"/>
                  <a:pt x="0" y="0"/>
                  <a:pt x="0" y="0"/>
                </a:cubicBezTo>
                <a:cubicBezTo>
                  <a:pt x="0" y="0"/>
                  <a:pt x="10439396" y="0"/>
                  <a:pt x="10439396" y="0"/>
                </a:cubicBezTo>
                <a:cubicBezTo>
                  <a:pt x="10439396" y="0"/>
                  <a:pt x="10439396" y="142769"/>
                  <a:pt x="10439396" y="142769"/>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10062408" y="5333175"/>
            <a:ext cx="47569" cy="136052"/>
          </a:xfrm>
          <a:custGeom>
            <a:avLst/>
            <a:gdLst>
              <a:gd name="connsiteX0" fmla="*/ 46007 w 47569"/>
              <a:gd name="connsiteY0" fmla="*/ 86 h 136052"/>
              <a:gd name="connsiteX1" fmla="*/ 46727 w 47569"/>
              <a:gd name="connsiteY1" fmla="*/ 61 h 136052"/>
              <a:gd name="connsiteX2" fmla="*/ 0 w 47569"/>
              <a:gd name="connsiteY2" fmla="*/ 5626 h 136052"/>
              <a:gd name="connsiteX3" fmla="*/ 2802 w 47569"/>
              <a:gd name="connsiteY3" fmla="*/ 69141 h 136052"/>
              <a:gd name="connsiteX4" fmla="*/ 2827 w 47569"/>
              <a:gd name="connsiteY4" fmla="*/ 69934 h 136052"/>
              <a:gd name="connsiteX5" fmla="*/ 2827 w 47569"/>
              <a:gd name="connsiteY5" fmla="*/ 70194 h 136052"/>
              <a:gd name="connsiteX6" fmla="*/ 47531 w 47569"/>
              <a:gd name="connsiteY6" fmla="*/ 136052 h 136052"/>
              <a:gd name="connsiteX7" fmla="*/ 47569 w 47569"/>
              <a:gd name="connsiteY7" fmla="*/ 136002 h 136052"/>
              <a:gd name="connsiteX8" fmla="*/ 47569 w 47569"/>
              <a:gd name="connsiteY8" fmla="*/ 61 h 136052"/>
              <a:gd name="connsiteX9" fmla="*/ 47445 w 47569"/>
              <a:gd name="connsiteY9" fmla="*/ 0 h 136052"/>
              <a:gd name="connsiteX10" fmla="*/ 46007 w 47569"/>
              <a:gd name="connsiteY10" fmla="*/ 86 h 1360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47569" h="136052">
                <a:moveTo>
                  <a:pt x="46007" y="86"/>
                </a:moveTo>
                <a:cubicBezTo>
                  <a:pt x="46007" y="86"/>
                  <a:pt x="46727" y="61"/>
                  <a:pt x="46727" y="61"/>
                </a:cubicBezTo>
                <a:cubicBezTo>
                  <a:pt x="40216" y="346"/>
                  <a:pt x="23896" y="1474"/>
                  <a:pt x="0" y="5626"/>
                </a:cubicBezTo>
                <a:cubicBezTo>
                  <a:pt x="818" y="24253"/>
                  <a:pt x="2802" y="69141"/>
                  <a:pt x="2802" y="69141"/>
                </a:cubicBezTo>
                <a:cubicBezTo>
                  <a:pt x="2802" y="69141"/>
                  <a:pt x="2827" y="69934"/>
                  <a:pt x="2827" y="69934"/>
                </a:cubicBezTo>
                <a:cubicBezTo>
                  <a:pt x="2827" y="69934"/>
                  <a:pt x="2827" y="70120"/>
                  <a:pt x="2827" y="70194"/>
                </a:cubicBezTo>
                <a:cubicBezTo>
                  <a:pt x="2951" y="72190"/>
                  <a:pt x="4973" y="106507"/>
                  <a:pt x="47531" y="136052"/>
                </a:cubicBezTo>
                <a:cubicBezTo>
                  <a:pt x="47531" y="136015"/>
                  <a:pt x="47531" y="136015"/>
                  <a:pt x="47569" y="136002"/>
                </a:cubicBezTo>
                <a:cubicBezTo>
                  <a:pt x="47569" y="136002"/>
                  <a:pt x="47569" y="61"/>
                  <a:pt x="47569" y="61"/>
                </a:cubicBezTo>
                <a:cubicBezTo>
                  <a:pt x="47531" y="0"/>
                  <a:pt x="47482" y="0"/>
                  <a:pt x="47445" y="0"/>
                </a:cubicBezTo>
                <a:cubicBezTo>
                  <a:pt x="46850" y="61"/>
                  <a:pt x="46007" y="86"/>
                  <a:pt x="46007" y="86"/>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9997006" y="5270142"/>
            <a:ext cx="112972" cy="271671"/>
          </a:xfrm>
          <a:custGeom>
            <a:avLst/>
            <a:gdLst>
              <a:gd name="connsiteX0" fmla="*/ 112934 w 112972"/>
              <a:gd name="connsiteY0" fmla="*/ 236512 h 271671"/>
              <a:gd name="connsiteX1" fmla="*/ 104725 w 112972"/>
              <a:gd name="connsiteY1" fmla="*/ 231530 h 271671"/>
              <a:gd name="connsiteX2" fmla="*/ 46366 w 112972"/>
              <a:gd name="connsiteY2" fmla="*/ 170109 h 271671"/>
              <a:gd name="connsiteX3" fmla="*/ 36557 w 112972"/>
              <a:gd name="connsiteY3" fmla="*/ 134032 h 271671"/>
              <a:gd name="connsiteX4" fmla="*/ 36557 w 112972"/>
              <a:gd name="connsiteY4" fmla="*/ 133970 h 271671"/>
              <a:gd name="connsiteX5" fmla="*/ 36557 w 112972"/>
              <a:gd name="connsiteY5" fmla="*/ 133859 h 271671"/>
              <a:gd name="connsiteX6" fmla="*/ 36507 w 112972"/>
              <a:gd name="connsiteY6" fmla="*/ 133487 h 271671"/>
              <a:gd name="connsiteX7" fmla="*/ 32440 w 112972"/>
              <a:gd name="connsiteY7" fmla="*/ 42682 h 271671"/>
              <a:gd name="connsiteX8" fmla="*/ 45821 w 112972"/>
              <a:gd name="connsiteY8" fmla="*/ 40017 h 271671"/>
              <a:gd name="connsiteX9" fmla="*/ 110715 w 112972"/>
              <a:gd name="connsiteY9" fmla="*/ 31416 h 271671"/>
              <a:gd name="connsiteX10" fmla="*/ 112326 w 112972"/>
              <a:gd name="connsiteY10" fmla="*/ 31330 h 271671"/>
              <a:gd name="connsiteX11" fmla="*/ 112934 w 112972"/>
              <a:gd name="connsiteY11" fmla="*/ 31305 h 271671"/>
              <a:gd name="connsiteX12" fmla="*/ 112972 w 112972"/>
              <a:gd name="connsiteY12" fmla="*/ 31305 h 271671"/>
              <a:gd name="connsiteX13" fmla="*/ 112972 w 112972"/>
              <a:gd name="connsiteY13" fmla="*/ 0 h 271671"/>
              <a:gd name="connsiteX14" fmla="*/ 112761 w 112972"/>
              <a:gd name="connsiteY14" fmla="*/ 0 h 271671"/>
              <a:gd name="connsiteX15" fmla="*/ 112129 w 112972"/>
              <a:gd name="connsiteY15" fmla="*/ 24 h 271671"/>
              <a:gd name="connsiteX16" fmla="*/ 109227 w 112972"/>
              <a:gd name="connsiteY16" fmla="*/ 148 h 271671"/>
              <a:gd name="connsiteX17" fmla="*/ 19109 w 112972"/>
              <a:gd name="connsiteY17" fmla="*/ 13744 h 271671"/>
              <a:gd name="connsiteX18" fmla="*/ 0 w 112972"/>
              <a:gd name="connsiteY18" fmla="*/ 18193 h 271671"/>
              <a:gd name="connsiteX19" fmla="*/ 5195 w 112972"/>
              <a:gd name="connsiteY19" fmla="*/ 134875 h 271671"/>
              <a:gd name="connsiteX20" fmla="*/ 99219 w 112972"/>
              <a:gd name="connsiteY20" fmla="*/ 264471 h 271671"/>
              <a:gd name="connsiteX21" fmla="*/ 112972 w 112972"/>
              <a:gd name="connsiteY21" fmla="*/ 271671 h 271671"/>
              <a:gd name="connsiteX22" fmla="*/ 112972 w 112972"/>
              <a:gd name="connsiteY22" fmla="*/ 236499 h 271671"/>
              <a:gd name="connsiteX23" fmla="*/ 112934 w 112972"/>
              <a:gd name="connsiteY23" fmla="*/ 236512 h 27167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Lst>
            <a:rect l="l" t="t" r="r" b="b"/>
            <a:pathLst>
              <a:path w="112972" h="271671">
                <a:moveTo>
                  <a:pt x="112934" y="236512"/>
                </a:moveTo>
                <a:cubicBezTo>
                  <a:pt x="112934" y="236512"/>
                  <a:pt x="104725" y="231530"/>
                  <a:pt x="104725" y="231530"/>
                </a:cubicBezTo>
                <a:cubicBezTo>
                  <a:pt x="78002" y="215381"/>
                  <a:pt x="57811" y="194127"/>
                  <a:pt x="46366" y="170109"/>
                </a:cubicBezTo>
                <a:cubicBezTo>
                  <a:pt x="37375" y="151222"/>
                  <a:pt x="36594" y="136721"/>
                  <a:pt x="36557" y="134032"/>
                </a:cubicBezTo>
                <a:cubicBezTo>
                  <a:pt x="36557" y="134032"/>
                  <a:pt x="36557" y="133970"/>
                  <a:pt x="36557" y="133970"/>
                </a:cubicBezTo>
                <a:cubicBezTo>
                  <a:pt x="36557" y="133970"/>
                  <a:pt x="36557" y="133859"/>
                  <a:pt x="36557" y="133859"/>
                </a:cubicBezTo>
                <a:cubicBezTo>
                  <a:pt x="36557" y="133859"/>
                  <a:pt x="36507" y="133574"/>
                  <a:pt x="36507" y="133487"/>
                </a:cubicBezTo>
                <a:cubicBezTo>
                  <a:pt x="36507" y="133276"/>
                  <a:pt x="32440" y="42682"/>
                  <a:pt x="32440" y="42682"/>
                </a:cubicBezTo>
                <a:cubicBezTo>
                  <a:pt x="32440" y="42682"/>
                  <a:pt x="45821" y="40017"/>
                  <a:pt x="45821" y="40017"/>
                </a:cubicBezTo>
                <a:cubicBezTo>
                  <a:pt x="79205" y="33375"/>
                  <a:pt x="102320" y="31788"/>
                  <a:pt x="110715" y="31416"/>
                </a:cubicBezTo>
                <a:cubicBezTo>
                  <a:pt x="110715" y="31416"/>
                  <a:pt x="112326" y="31330"/>
                  <a:pt x="112326" y="31330"/>
                </a:cubicBezTo>
                <a:cubicBezTo>
                  <a:pt x="112326" y="31330"/>
                  <a:pt x="112934" y="31305"/>
                  <a:pt x="112934" y="31305"/>
                </a:cubicBezTo>
                <a:cubicBezTo>
                  <a:pt x="112934" y="31305"/>
                  <a:pt x="112934" y="31305"/>
                  <a:pt x="112972" y="31305"/>
                </a:cubicBezTo>
                <a:cubicBezTo>
                  <a:pt x="112972" y="31305"/>
                  <a:pt x="112972" y="0"/>
                  <a:pt x="112972" y="0"/>
                </a:cubicBezTo>
                <a:cubicBezTo>
                  <a:pt x="112847" y="0"/>
                  <a:pt x="112761" y="0"/>
                  <a:pt x="112761" y="0"/>
                </a:cubicBezTo>
                <a:cubicBezTo>
                  <a:pt x="112761" y="0"/>
                  <a:pt x="112129" y="24"/>
                  <a:pt x="112129" y="24"/>
                </a:cubicBezTo>
                <a:cubicBezTo>
                  <a:pt x="112129" y="24"/>
                  <a:pt x="109227" y="148"/>
                  <a:pt x="109227" y="148"/>
                </a:cubicBezTo>
                <a:cubicBezTo>
                  <a:pt x="97483" y="681"/>
                  <a:pt x="65116" y="3061"/>
                  <a:pt x="19109" y="13744"/>
                </a:cubicBezTo>
                <a:cubicBezTo>
                  <a:pt x="19109" y="13744"/>
                  <a:pt x="0" y="18193"/>
                  <a:pt x="0" y="18193"/>
                </a:cubicBezTo>
                <a:cubicBezTo>
                  <a:pt x="0" y="18193"/>
                  <a:pt x="5195" y="134664"/>
                  <a:pt x="5195" y="134875"/>
                </a:cubicBezTo>
                <a:cubicBezTo>
                  <a:pt x="5518" y="144269"/>
                  <a:pt x="10541" y="217005"/>
                  <a:pt x="99219" y="264471"/>
                </a:cubicBezTo>
                <a:cubicBezTo>
                  <a:pt x="99219" y="264471"/>
                  <a:pt x="112972" y="271671"/>
                  <a:pt x="112972" y="271671"/>
                </a:cubicBezTo>
                <a:cubicBezTo>
                  <a:pt x="112972" y="271671"/>
                  <a:pt x="112972" y="236499"/>
                  <a:pt x="112972" y="236499"/>
                </a:cubicBezTo>
                <a:cubicBezTo>
                  <a:pt x="112972" y="236499"/>
                  <a:pt x="112934" y="236512"/>
                  <a:pt x="112934" y="236512"/>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0109978" y="5270142"/>
            <a:ext cx="112884" cy="271709"/>
          </a:xfrm>
          <a:custGeom>
            <a:avLst/>
            <a:gdLst>
              <a:gd name="connsiteX0" fmla="*/ 10800 w 112884"/>
              <a:gd name="connsiteY0" fmla="*/ 265946 h 271709"/>
              <a:gd name="connsiteX1" fmla="*/ 13665 w 112884"/>
              <a:gd name="connsiteY1" fmla="*/ 264471 h 271709"/>
              <a:gd name="connsiteX2" fmla="*/ 107651 w 112884"/>
              <a:gd name="connsiteY2" fmla="*/ 134875 h 271709"/>
              <a:gd name="connsiteX3" fmla="*/ 112884 w 112884"/>
              <a:gd name="connsiteY3" fmla="*/ 18193 h 271709"/>
              <a:gd name="connsiteX4" fmla="*/ 93739 w 112884"/>
              <a:gd name="connsiteY4" fmla="*/ 13744 h 271709"/>
              <a:gd name="connsiteX5" fmla="*/ 3621 w 112884"/>
              <a:gd name="connsiteY5" fmla="*/ 148 h 271709"/>
              <a:gd name="connsiteX6" fmla="*/ 3621 w 112884"/>
              <a:gd name="connsiteY6" fmla="*/ 148 h 271709"/>
              <a:gd name="connsiteX7" fmla="*/ 3571 w 112884"/>
              <a:gd name="connsiteY7" fmla="*/ 148 h 271709"/>
              <a:gd name="connsiteX8" fmla="*/ 3571 w 112884"/>
              <a:gd name="connsiteY8" fmla="*/ 148 h 271709"/>
              <a:gd name="connsiteX9" fmla="*/ 3521 w 112884"/>
              <a:gd name="connsiteY9" fmla="*/ 148 h 271709"/>
              <a:gd name="connsiteX10" fmla="*/ 3571 w 112884"/>
              <a:gd name="connsiteY10" fmla="*/ 148 h 271709"/>
              <a:gd name="connsiteX11" fmla="*/ 0 w 112884"/>
              <a:gd name="connsiteY11" fmla="*/ 0 h 271709"/>
              <a:gd name="connsiteX12" fmla="*/ 0 w 112884"/>
              <a:gd name="connsiteY12" fmla="*/ 31305 h 271709"/>
              <a:gd name="connsiteX13" fmla="*/ 2182 w 112884"/>
              <a:gd name="connsiteY13" fmla="*/ 31416 h 271709"/>
              <a:gd name="connsiteX14" fmla="*/ 67064 w 112884"/>
              <a:gd name="connsiteY14" fmla="*/ 40017 h 271709"/>
              <a:gd name="connsiteX15" fmla="*/ 80445 w 112884"/>
              <a:gd name="connsiteY15" fmla="*/ 42682 h 271709"/>
              <a:gd name="connsiteX16" fmla="*/ 78286 w 112884"/>
              <a:gd name="connsiteY16" fmla="*/ 90842 h 271709"/>
              <a:gd name="connsiteX17" fmla="*/ 46504 w 112884"/>
              <a:gd name="connsiteY17" fmla="*/ 90842 h 271709"/>
              <a:gd name="connsiteX18" fmla="*/ 47495 w 112884"/>
              <a:gd name="connsiteY18" fmla="*/ 68658 h 271709"/>
              <a:gd name="connsiteX19" fmla="*/ 854 w 112884"/>
              <a:gd name="connsiteY19" fmla="*/ 63093 h 271709"/>
              <a:gd name="connsiteX20" fmla="*/ 0 w 112884"/>
              <a:gd name="connsiteY20" fmla="*/ 63093 h 271709"/>
              <a:gd name="connsiteX21" fmla="*/ 0 w 112884"/>
              <a:gd name="connsiteY21" fmla="*/ 199035 h 271709"/>
              <a:gd name="connsiteX22" fmla="*/ 42026 w 112884"/>
              <a:gd name="connsiteY22" fmla="*/ 146103 h 271709"/>
              <a:gd name="connsiteX23" fmla="*/ 74765 w 112884"/>
              <a:gd name="connsiteY23" fmla="*/ 146103 h 271709"/>
              <a:gd name="connsiteX24" fmla="*/ 66468 w 112884"/>
              <a:gd name="connsiteY24" fmla="*/ 170171 h 271709"/>
              <a:gd name="connsiteX25" fmla="*/ 8160 w 112884"/>
              <a:gd name="connsiteY25" fmla="*/ 231530 h 271709"/>
              <a:gd name="connsiteX26" fmla="*/ 0 w 112884"/>
              <a:gd name="connsiteY26" fmla="*/ 236499 h 271709"/>
              <a:gd name="connsiteX27" fmla="*/ 0 w 112884"/>
              <a:gd name="connsiteY27" fmla="*/ 271671 h 271709"/>
              <a:gd name="connsiteX28" fmla="*/ 73 w 112884"/>
              <a:gd name="connsiteY28" fmla="*/ 271709 h 271709"/>
              <a:gd name="connsiteX29" fmla="*/ 10800 w 112884"/>
              <a:gd name="connsiteY29" fmla="*/ 265946 h 2717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Lst>
            <a:rect l="l" t="t" r="r" b="b"/>
            <a:pathLst>
              <a:path w="112884" h="271709">
                <a:moveTo>
                  <a:pt x="10800" y="265946"/>
                </a:moveTo>
                <a:cubicBezTo>
                  <a:pt x="10800" y="265946"/>
                  <a:pt x="13665" y="264471"/>
                  <a:pt x="13665" y="264471"/>
                </a:cubicBezTo>
                <a:cubicBezTo>
                  <a:pt x="102320" y="217005"/>
                  <a:pt x="107379" y="144269"/>
                  <a:pt x="107651" y="134875"/>
                </a:cubicBezTo>
                <a:cubicBezTo>
                  <a:pt x="107651" y="134664"/>
                  <a:pt x="112884" y="18193"/>
                  <a:pt x="112884" y="18193"/>
                </a:cubicBezTo>
                <a:cubicBezTo>
                  <a:pt x="112884" y="18193"/>
                  <a:pt x="93739" y="13744"/>
                  <a:pt x="93739" y="13744"/>
                </a:cubicBezTo>
                <a:cubicBezTo>
                  <a:pt x="47769" y="3061"/>
                  <a:pt x="15413" y="681"/>
                  <a:pt x="3621" y="148"/>
                </a:cubicBezTo>
                <a:cubicBezTo>
                  <a:pt x="3621" y="148"/>
                  <a:pt x="3621" y="148"/>
                  <a:pt x="3621" y="148"/>
                </a:cubicBezTo>
                <a:cubicBezTo>
                  <a:pt x="3621" y="148"/>
                  <a:pt x="3621" y="148"/>
                  <a:pt x="3571" y="148"/>
                </a:cubicBezTo>
                <a:cubicBezTo>
                  <a:pt x="3571" y="148"/>
                  <a:pt x="3571" y="148"/>
                  <a:pt x="3571" y="148"/>
                </a:cubicBezTo>
                <a:cubicBezTo>
                  <a:pt x="3521" y="148"/>
                  <a:pt x="3521" y="148"/>
                  <a:pt x="3521" y="148"/>
                </a:cubicBezTo>
                <a:cubicBezTo>
                  <a:pt x="3521" y="148"/>
                  <a:pt x="3521" y="148"/>
                  <a:pt x="3571" y="148"/>
                </a:cubicBezTo>
                <a:cubicBezTo>
                  <a:pt x="3162" y="136"/>
                  <a:pt x="682" y="24"/>
                  <a:pt x="0" y="0"/>
                </a:cubicBezTo>
                <a:cubicBezTo>
                  <a:pt x="0" y="0"/>
                  <a:pt x="0" y="31305"/>
                  <a:pt x="0" y="31305"/>
                </a:cubicBezTo>
                <a:cubicBezTo>
                  <a:pt x="247" y="31317"/>
                  <a:pt x="2095" y="31416"/>
                  <a:pt x="2182" y="31416"/>
                </a:cubicBezTo>
                <a:cubicBezTo>
                  <a:pt x="10566" y="31788"/>
                  <a:pt x="33680" y="33375"/>
                  <a:pt x="67064" y="40017"/>
                </a:cubicBezTo>
                <a:cubicBezTo>
                  <a:pt x="67064" y="40017"/>
                  <a:pt x="80445" y="42682"/>
                  <a:pt x="80445" y="42682"/>
                </a:cubicBezTo>
                <a:cubicBezTo>
                  <a:pt x="80445" y="42682"/>
                  <a:pt x="79304" y="67258"/>
                  <a:pt x="78286" y="90842"/>
                </a:cubicBezTo>
                <a:cubicBezTo>
                  <a:pt x="78286" y="90842"/>
                  <a:pt x="46504" y="90842"/>
                  <a:pt x="46504" y="90842"/>
                </a:cubicBezTo>
                <a:cubicBezTo>
                  <a:pt x="46874" y="82303"/>
                  <a:pt x="47235" y="74272"/>
                  <a:pt x="47495" y="68658"/>
                </a:cubicBezTo>
                <a:cubicBezTo>
                  <a:pt x="23586" y="64506"/>
                  <a:pt x="7267" y="63379"/>
                  <a:pt x="854" y="63093"/>
                </a:cubicBezTo>
                <a:cubicBezTo>
                  <a:pt x="854" y="63093"/>
                  <a:pt x="359" y="63093"/>
                  <a:pt x="0" y="63093"/>
                </a:cubicBezTo>
                <a:cubicBezTo>
                  <a:pt x="0" y="63093"/>
                  <a:pt x="0" y="199035"/>
                  <a:pt x="0" y="199035"/>
                </a:cubicBezTo>
                <a:cubicBezTo>
                  <a:pt x="27257" y="180085"/>
                  <a:pt x="37834" y="159215"/>
                  <a:pt x="42026" y="146103"/>
                </a:cubicBezTo>
                <a:cubicBezTo>
                  <a:pt x="42026" y="146103"/>
                  <a:pt x="74765" y="146103"/>
                  <a:pt x="74765" y="146103"/>
                </a:cubicBezTo>
                <a:cubicBezTo>
                  <a:pt x="73438" y="152461"/>
                  <a:pt x="70946" y="160765"/>
                  <a:pt x="66468" y="170171"/>
                </a:cubicBezTo>
                <a:cubicBezTo>
                  <a:pt x="55035" y="194164"/>
                  <a:pt x="34846" y="215381"/>
                  <a:pt x="8160" y="231530"/>
                </a:cubicBezTo>
                <a:cubicBezTo>
                  <a:pt x="8160" y="231530"/>
                  <a:pt x="0" y="236499"/>
                  <a:pt x="0" y="236499"/>
                </a:cubicBezTo>
                <a:cubicBezTo>
                  <a:pt x="0" y="236499"/>
                  <a:pt x="0" y="271671"/>
                  <a:pt x="0" y="271671"/>
                </a:cubicBezTo>
                <a:cubicBezTo>
                  <a:pt x="0" y="271671"/>
                  <a:pt x="73" y="271709"/>
                  <a:pt x="73" y="271709"/>
                </a:cubicBezTo>
                <a:cubicBezTo>
                  <a:pt x="73" y="271709"/>
                  <a:pt x="10800" y="265946"/>
                  <a:pt x="10800" y="265946"/>
                </a:cubicBezTo>
              </a:path>
            </a:pathLst>
          </a:custGeom>
          <a:solidFill>
            <a:srgbClr val="C60A45">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9432268" y="5336583"/>
            <a:ext cx="127183" cy="157319"/>
          </a:xfrm>
          <a:custGeom>
            <a:avLst/>
            <a:gdLst>
              <a:gd name="connsiteX0" fmla="*/ 127183 w 127183"/>
              <a:gd name="connsiteY0" fmla="*/ 0 h 157319"/>
              <a:gd name="connsiteX1" fmla="*/ 127183 w 127183"/>
              <a:gd name="connsiteY1" fmla="*/ 30698 h 157319"/>
              <a:gd name="connsiteX2" fmla="*/ 64831 w 127183"/>
              <a:gd name="connsiteY2" fmla="*/ 30698 h 157319"/>
              <a:gd name="connsiteX3" fmla="*/ 40613 w 127183"/>
              <a:gd name="connsiteY3" fmla="*/ 39646 h 157319"/>
              <a:gd name="connsiteX4" fmla="*/ 31968 w 127183"/>
              <a:gd name="connsiteY4" fmla="*/ 65113 h 157319"/>
              <a:gd name="connsiteX5" fmla="*/ 31968 w 127183"/>
              <a:gd name="connsiteY5" fmla="*/ 91301 h 157319"/>
              <a:gd name="connsiteX6" fmla="*/ 40613 w 127183"/>
              <a:gd name="connsiteY6" fmla="*/ 116620 h 157319"/>
              <a:gd name="connsiteX7" fmla="*/ 64831 w 127183"/>
              <a:gd name="connsiteY7" fmla="*/ 125382 h 157319"/>
              <a:gd name="connsiteX8" fmla="*/ 127010 w 127183"/>
              <a:gd name="connsiteY8" fmla="*/ 125382 h 157319"/>
              <a:gd name="connsiteX9" fmla="*/ 127010 w 127183"/>
              <a:gd name="connsiteY9" fmla="*/ 157319 h 157319"/>
              <a:gd name="connsiteX10" fmla="*/ 62401 w 127183"/>
              <a:gd name="connsiteY10" fmla="*/ 157319 h 157319"/>
              <a:gd name="connsiteX11" fmla="*/ 34896 w 127183"/>
              <a:gd name="connsiteY11" fmla="*/ 152560 h 157319"/>
              <a:gd name="connsiteX12" fmla="*/ 15402 w 127183"/>
              <a:gd name="connsiteY12" fmla="*/ 139200 h 157319"/>
              <a:gd name="connsiteX13" fmla="*/ 3856 w 127183"/>
              <a:gd name="connsiteY13" fmla="*/ 119098 h 157319"/>
              <a:gd name="connsiteX14" fmla="*/ 0 w 127183"/>
              <a:gd name="connsiteY14" fmla="*/ 94052 h 157319"/>
              <a:gd name="connsiteX15" fmla="*/ 0 w 127183"/>
              <a:gd name="connsiteY15" fmla="*/ 62660 h 157319"/>
              <a:gd name="connsiteX16" fmla="*/ 3707 w 127183"/>
              <a:gd name="connsiteY16" fmla="*/ 38691 h 157319"/>
              <a:gd name="connsiteX17" fmla="*/ 15116 w 127183"/>
              <a:gd name="connsiteY17" fmla="*/ 18738 h 157319"/>
              <a:gd name="connsiteX18" fmla="*/ 34561 w 127183"/>
              <a:gd name="connsiteY18" fmla="*/ 5068 h 157319"/>
              <a:gd name="connsiteX19" fmla="*/ 62401 w 127183"/>
              <a:gd name="connsiteY19" fmla="*/ 0 h 157319"/>
              <a:gd name="connsiteX20" fmla="*/ 127183 w 127183"/>
              <a:gd name="connsiteY20" fmla="*/ 0 h 1573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27183" h="157319">
                <a:moveTo>
                  <a:pt x="127183" y="0"/>
                </a:moveTo>
                <a:cubicBezTo>
                  <a:pt x="127183" y="0"/>
                  <a:pt x="127183" y="30698"/>
                  <a:pt x="127183" y="30698"/>
                </a:cubicBezTo>
                <a:cubicBezTo>
                  <a:pt x="127183" y="30698"/>
                  <a:pt x="64831" y="30698"/>
                  <a:pt x="64831" y="30698"/>
                </a:cubicBezTo>
                <a:cubicBezTo>
                  <a:pt x="54427" y="30698"/>
                  <a:pt x="46292" y="33697"/>
                  <a:pt x="40613" y="39646"/>
                </a:cubicBezTo>
                <a:cubicBezTo>
                  <a:pt x="34847" y="45557"/>
                  <a:pt x="31968" y="54046"/>
                  <a:pt x="31968" y="65113"/>
                </a:cubicBezTo>
                <a:cubicBezTo>
                  <a:pt x="31968" y="65113"/>
                  <a:pt x="31968" y="91301"/>
                  <a:pt x="31968" y="91301"/>
                </a:cubicBezTo>
                <a:cubicBezTo>
                  <a:pt x="31968" y="102330"/>
                  <a:pt x="34847" y="110807"/>
                  <a:pt x="40613" y="116620"/>
                </a:cubicBezTo>
                <a:cubicBezTo>
                  <a:pt x="46292" y="122470"/>
                  <a:pt x="54427" y="125382"/>
                  <a:pt x="64831" y="125382"/>
                </a:cubicBezTo>
                <a:cubicBezTo>
                  <a:pt x="64831" y="125382"/>
                  <a:pt x="127010" y="125382"/>
                  <a:pt x="127010" y="125382"/>
                </a:cubicBezTo>
                <a:cubicBezTo>
                  <a:pt x="127010" y="125382"/>
                  <a:pt x="127010" y="157319"/>
                  <a:pt x="127010" y="157319"/>
                </a:cubicBezTo>
                <a:cubicBezTo>
                  <a:pt x="127010" y="157319"/>
                  <a:pt x="62401" y="157319"/>
                  <a:pt x="62401" y="157319"/>
                </a:cubicBezTo>
                <a:cubicBezTo>
                  <a:pt x="51947" y="157319"/>
                  <a:pt x="42795" y="155770"/>
                  <a:pt x="34896" y="152560"/>
                </a:cubicBezTo>
                <a:cubicBezTo>
                  <a:pt x="26959" y="149424"/>
                  <a:pt x="20486" y="144951"/>
                  <a:pt x="15402" y="139200"/>
                </a:cubicBezTo>
                <a:cubicBezTo>
                  <a:pt x="10230" y="133474"/>
                  <a:pt x="6423" y="126757"/>
                  <a:pt x="3856" y="119098"/>
                </a:cubicBezTo>
                <a:cubicBezTo>
                  <a:pt x="1276" y="111402"/>
                  <a:pt x="0" y="103037"/>
                  <a:pt x="0" y="94052"/>
                </a:cubicBezTo>
                <a:cubicBezTo>
                  <a:pt x="0" y="94052"/>
                  <a:pt x="0" y="62660"/>
                  <a:pt x="0" y="62660"/>
                </a:cubicBezTo>
                <a:cubicBezTo>
                  <a:pt x="0" y="54282"/>
                  <a:pt x="1227" y="46288"/>
                  <a:pt x="3707" y="38691"/>
                </a:cubicBezTo>
                <a:cubicBezTo>
                  <a:pt x="6125" y="31131"/>
                  <a:pt x="9933" y="24476"/>
                  <a:pt x="15116" y="18738"/>
                </a:cubicBezTo>
                <a:cubicBezTo>
                  <a:pt x="20201" y="13013"/>
                  <a:pt x="26661" y="8464"/>
                  <a:pt x="34561" y="5068"/>
                </a:cubicBezTo>
                <a:cubicBezTo>
                  <a:pt x="42473" y="1710"/>
                  <a:pt x="51748" y="0"/>
                  <a:pt x="62401" y="0"/>
                </a:cubicBezTo>
                <a:cubicBezTo>
                  <a:pt x="62401" y="0"/>
                  <a:pt x="127183" y="0"/>
                  <a:pt x="127183" y="0"/>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9173423" y="5336583"/>
            <a:ext cx="127184" cy="157319"/>
          </a:xfrm>
          <a:custGeom>
            <a:avLst/>
            <a:gdLst>
              <a:gd name="connsiteX0" fmla="*/ 127184 w 127184"/>
              <a:gd name="connsiteY0" fmla="*/ 0 h 157319"/>
              <a:gd name="connsiteX1" fmla="*/ 127184 w 127184"/>
              <a:gd name="connsiteY1" fmla="*/ 30698 h 157319"/>
              <a:gd name="connsiteX2" fmla="*/ 64869 w 127184"/>
              <a:gd name="connsiteY2" fmla="*/ 30698 h 157319"/>
              <a:gd name="connsiteX3" fmla="*/ 40563 w 127184"/>
              <a:gd name="connsiteY3" fmla="*/ 39646 h 157319"/>
              <a:gd name="connsiteX4" fmla="*/ 31969 w 127184"/>
              <a:gd name="connsiteY4" fmla="*/ 65113 h 157319"/>
              <a:gd name="connsiteX5" fmla="*/ 31969 w 127184"/>
              <a:gd name="connsiteY5" fmla="*/ 91301 h 157319"/>
              <a:gd name="connsiteX6" fmla="*/ 40563 w 127184"/>
              <a:gd name="connsiteY6" fmla="*/ 116620 h 157319"/>
              <a:gd name="connsiteX7" fmla="*/ 64869 w 127184"/>
              <a:gd name="connsiteY7" fmla="*/ 125382 h 157319"/>
              <a:gd name="connsiteX8" fmla="*/ 127023 w 127184"/>
              <a:gd name="connsiteY8" fmla="*/ 125382 h 157319"/>
              <a:gd name="connsiteX9" fmla="*/ 127023 w 127184"/>
              <a:gd name="connsiteY9" fmla="*/ 157319 h 157319"/>
              <a:gd name="connsiteX10" fmla="*/ 62376 w 127184"/>
              <a:gd name="connsiteY10" fmla="*/ 157319 h 157319"/>
              <a:gd name="connsiteX11" fmla="*/ 34870 w 127184"/>
              <a:gd name="connsiteY11" fmla="*/ 152560 h 157319"/>
              <a:gd name="connsiteX12" fmla="*/ 15340 w 127184"/>
              <a:gd name="connsiteY12" fmla="*/ 139200 h 157319"/>
              <a:gd name="connsiteX13" fmla="*/ 3857 w 127184"/>
              <a:gd name="connsiteY13" fmla="*/ 119098 h 157319"/>
              <a:gd name="connsiteX14" fmla="*/ 0 w 127184"/>
              <a:gd name="connsiteY14" fmla="*/ 94052 h 157319"/>
              <a:gd name="connsiteX15" fmla="*/ 0 w 127184"/>
              <a:gd name="connsiteY15" fmla="*/ 62660 h 157319"/>
              <a:gd name="connsiteX16" fmla="*/ 3733 w 127184"/>
              <a:gd name="connsiteY16" fmla="*/ 38691 h 157319"/>
              <a:gd name="connsiteX17" fmla="*/ 15055 w 127184"/>
              <a:gd name="connsiteY17" fmla="*/ 18738 h 157319"/>
              <a:gd name="connsiteX18" fmla="*/ 34586 w 127184"/>
              <a:gd name="connsiteY18" fmla="*/ 5068 h 157319"/>
              <a:gd name="connsiteX19" fmla="*/ 62376 w 127184"/>
              <a:gd name="connsiteY19" fmla="*/ 0 h 157319"/>
              <a:gd name="connsiteX20" fmla="*/ 127184 w 127184"/>
              <a:gd name="connsiteY20" fmla="*/ 0 h 1573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27184" h="157319">
                <a:moveTo>
                  <a:pt x="127184" y="0"/>
                </a:moveTo>
                <a:cubicBezTo>
                  <a:pt x="127184" y="0"/>
                  <a:pt x="127184" y="30698"/>
                  <a:pt x="127184" y="30698"/>
                </a:cubicBezTo>
                <a:cubicBezTo>
                  <a:pt x="127184" y="30698"/>
                  <a:pt x="64869" y="30698"/>
                  <a:pt x="64869" y="30698"/>
                </a:cubicBezTo>
                <a:cubicBezTo>
                  <a:pt x="54378" y="30698"/>
                  <a:pt x="46316" y="33697"/>
                  <a:pt x="40563" y="39646"/>
                </a:cubicBezTo>
                <a:cubicBezTo>
                  <a:pt x="34845" y="45557"/>
                  <a:pt x="31969" y="54046"/>
                  <a:pt x="31969" y="65113"/>
                </a:cubicBezTo>
                <a:cubicBezTo>
                  <a:pt x="31969" y="65113"/>
                  <a:pt x="31969" y="91301"/>
                  <a:pt x="31969" y="91301"/>
                </a:cubicBezTo>
                <a:cubicBezTo>
                  <a:pt x="31969" y="102330"/>
                  <a:pt x="34845" y="110807"/>
                  <a:pt x="40563" y="116620"/>
                </a:cubicBezTo>
                <a:cubicBezTo>
                  <a:pt x="46316" y="122470"/>
                  <a:pt x="54378" y="125382"/>
                  <a:pt x="64869" y="125382"/>
                </a:cubicBezTo>
                <a:cubicBezTo>
                  <a:pt x="64869" y="125382"/>
                  <a:pt x="127023" y="125382"/>
                  <a:pt x="127023" y="125382"/>
                </a:cubicBezTo>
                <a:cubicBezTo>
                  <a:pt x="127023" y="125382"/>
                  <a:pt x="127023" y="157319"/>
                  <a:pt x="127023" y="157319"/>
                </a:cubicBezTo>
                <a:cubicBezTo>
                  <a:pt x="127023" y="157319"/>
                  <a:pt x="62376" y="157319"/>
                  <a:pt x="62376" y="157319"/>
                </a:cubicBezTo>
                <a:cubicBezTo>
                  <a:pt x="51947" y="157319"/>
                  <a:pt x="42808" y="155770"/>
                  <a:pt x="34870" y="152560"/>
                </a:cubicBezTo>
                <a:cubicBezTo>
                  <a:pt x="27009" y="149424"/>
                  <a:pt x="20486" y="144951"/>
                  <a:pt x="15340" y="139200"/>
                </a:cubicBezTo>
                <a:cubicBezTo>
                  <a:pt x="10255" y="133474"/>
                  <a:pt x="6398" y="126757"/>
                  <a:pt x="3857" y="119098"/>
                </a:cubicBezTo>
                <a:cubicBezTo>
                  <a:pt x="1314" y="111402"/>
                  <a:pt x="0" y="103037"/>
                  <a:pt x="0" y="94052"/>
                </a:cubicBezTo>
                <a:cubicBezTo>
                  <a:pt x="0" y="94052"/>
                  <a:pt x="0" y="62660"/>
                  <a:pt x="0" y="62660"/>
                </a:cubicBezTo>
                <a:cubicBezTo>
                  <a:pt x="0" y="54282"/>
                  <a:pt x="1253" y="46288"/>
                  <a:pt x="3733" y="38691"/>
                </a:cubicBezTo>
                <a:cubicBezTo>
                  <a:pt x="6125" y="31131"/>
                  <a:pt x="9957" y="24476"/>
                  <a:pt x="15055" y="18738"/>
                </a:cubicBezTo>
                <a:cubicBezTo>
                  <a:pt x="20201" y="13013"/>
                  <a:pt x="26723" y="8464"/>
                  <a:pt x="34586" y="5068"/>
                </a:cubicBezTo>
                <a:cubicBezTo>
                  <a:pt x="42474" y="1710"/>
                  <a:pt x="51774" y="0"/>
                  <a:pt x="62376" y="0"/>
                </a:cubicBezTo>
                <a:cubicBezTo>
                  <a:pt x="62376" y="0"/>
                  <a:pt x="127184" y="0"/>
                  <a:pt x="127184" y="0"/>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3"/>
          <p:cNvSpPr/>
          <p:nvPr/>
        </p:nvSpPr>
        <p:spPr>
          <a:xfrm>
            <a:off x="9838410" y="5337450"/>
            <a:ext cx="127183" cy="154568"/>
          </a:xfrm>
          <a:custGeom>
            <a:avLst/>
            <a:gdLst>
              <a:gd name="connsiteX0" fmla="*/ 127183 w 127183"/>
              <a:gd name="connsiteY0" fmla="*/ 0 h 154568"/>
              <a:gd name="connsiteX1" fmla="*/ 127183 w 127183"/>
              <a:gd name="connsiteY1" fmla="*/ 30722 h 154568"/>
              <a:gd name="connsiteX2" fmla="*/ 64893 w 127183"/>
              <a:gd name="connsiteY2" fmla="*/ 30722 h 154568"/>
              <a:gd name="connsiteX3" fmla="*/ 40564 w 127183"/>
              <a:gd name="connsiteY3" fmla="*/ 39646 h 154568"/>
              <a:gd name="connsiteX4" fmla="*/ 31919 w 127183"/>
              <a:gd name="connsiteY4" fmla="*/ 65139 h 154568"/>
              <a:gd name="connsiteX5" fmla="*/ 31919 w 127183"/>
              <a:gd name="connsiteY5" fmla="*/ 88524 h 154568"/>
              <a:gd name="connsiteX6" fmla="*/ 40564 w 127183"/>
              <a:gd name="connsiteY6" fmla="*/ 113906 h 154568"/>
              <a:gd name="connsiteX7" fmla="*/ 64893 w 127183"/>
              <a:gd name="connsiteY7" fmla="*/ 122631 h 154568"/>
              <a:gd name="connsiteX8" fmla="*/ 127021 w 127183"/>
              <a:gd name="connsiteY8" fmla="*/ 122631 h 154568"/>
              <a:gd name="connsiteX9" fmla="*/ 127021 w 127183"/>
              <a:gd name="connsiteY9" fmla="*/ 154568 h 154568"/>
              <a:gd name="connsiteX10" fmla="*/ 62376 w 127183"/>
              <a:gd name="connsiteY10" fmla="*/ 154568 h 154568"/>
              <a:gd name="connsiteX11" fmla="*/ 34883 w 127183"/>
              <a:gd name="connsiteY11" fmla="*/ 149821 h 154568"/>
              <a:gd name="connsiteX12" fmla="*/ 15378 w 127183"/>
              <a:gd name="connsiteY12" fmla="*/ 136499 h 154568"/>
              <a:gd name="connsiteX13" fmla="*/ 3867 w 127183"/>
              <a:gd name="connsiteY13" fmla="*/ 116335 h 154568"/>
              <a:gd name="connsiteX14" fmla="*/ 0 w 127183"/>
              <a:gd name="connsiteY14" fmla="*/ 91301 h 154568"/>
              <a:gd name="connsiteX15" fmla="*/ 0 w 127183"/>
              <a:gd name="connsiteY15" fmla="*/ 62672 h 154568"/>
              <a:gd name="connsiteX16" fmla="*/ 3671 w 127183"/>
              <a:gd name="connsiteY16" fmla="*/ 38704 h 154568"/>
              <a:gd name="connsiteX17" fmla="*/ 15067 w 127183"/>
              <a:gd name="connsiteY17" fmla="*/ 18763 h 154568"/>
              <a:gd name="connsiteX18" fmla="*/ 34598 w 127183"/>
              <a:gd name="connsiteY18" fmla="*/ 5069 h 154568"/>
              <a:gd name="connsiteX19" fmla="*/ 62376 w 127183"/>
              <a:gd name="connsiteY19" fmla="*/ 0 h 154568"/>
              <a:gd name="connsiteX20" fmla="*/ 127183 w 127183"/>
              <a:gd name="connsiteY20" fmla="*/ 0 h 15456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27183" h="154568">
                <a:moveTo>
                  <a:pt x="127183" y="0"/>
                </a:moveTo>
                <a:cubicBezTo>
                  <a:pt x="127183" y="0"/>
                  <a:pt x="127183" y="30722"/>
                  <a:pt x="127183" y="30722"/>
                </a:cubicBezTo>
                <a:cubicBezTo>
                  <a:pt x="127183" y="30722"/>
                  <a:pt x="64893" y="30722"/>
                  <a:pt x="64893" y="30722"/>
                </a:cubicBezTo>
                <a:cubicBezTo>
                  <a:pt x="54402" y="30722"/>
                  <a:pt x="46342" y="33697"/>
                  <a:pt x="40564" y="39646"/>
                </a:cubicBezTo>
                <a:cubicBezTo>
                  <a:pt x="34846" y="45582"/>
                  <a:pt x="31919" y="54084"/>
                  <a:pt x="31919" y="65139"/>
                </a:cubicBezTo>
                <a:cubicBezTo>
                  <a:pt x="31919" y="65139"/>
                  <a:pt x="31919" y="88524"/>
                  <a:pt x="31919" y="88524"/>
                </a:cubicBezTo>
                <a:cubicBezTo>
                  <a:pt x="31919" y="99591"/>
                  <a:pt x="34846" y="108031"/>
                  <a:pt x="40564" y="113906"/>
                </a:cubicBezTo>
                <a:cubicBezTo>
                  <a:pt x="46342" y="119743"/>
                  <a:pt x="54402" y="122631"/>
                  <a:pt x="64893" y="122631"/>
                </a:cubicBezTo>
                <a:cubicBezTo>
                  <a:pt x="64893" y="122631"/>
                  <a:pt x="127021" y="122631"/>
                  <a:pt x="127021" y="122631"/>
                </a:cubicBezTo>
                <a:cubicBezTo>
                  <a:pt x="127021" y="122631"/>
                  <a:pt x="127021" y="154568"/>
                  <a:pt x="127021" y="154568"/>
                </a:cubicBezTo>
                <a:cubicBezTo>
                  <a:pt x="127021" y="154568"/>
                  <a:pt x="62376" y="154568"/>
                  <a:pt x="62376" y="154568"/>
                </a:cubicBezTo>
                <a:cubicBezTo>
                  <a:pt x="51947" y="154568"/>
                  <a:pt x="42820" y="153031"/>
                  <a:pt x="34883" y="149821"/>
                </a:cubicBezTo>
                <a:cubicBezTo>
                  <a:pt x="27021" y="146674"/>
                  <a:pt x="20473" y="142212"/>
                  <a:pt x="15378" y="136499"/>
                </a:cubicBezTo>
                <a:cubicBezTo>
                  <a:pt x="10255" y="130711"/>
                  <a:pt x="6411" y="123981"/>
                  <a:pt x="3867" y="116335"/>
                </a:cubicBezTo>
                <a:cubicBezTo>
                  <a:pt x="1251" y="108651"/>
                  <a:pt x="0" y="100310"/>
                  <a:pt x="0" y="91301"/>
                </a:cubicBezTo>
                <a:cubicBezTo>
                  <a:pt x="0" y="91301"/>
                  <a:pt x="0" y="62672"/>
                  <a:pt x="0" y="62672"/>
                </a:cubicBezTo>
                <a:cubicBezTo>
                  <a:pt x="0" y="54269"/>
                  <a:pt x="1190" y="46313"/>
                  <a:pt x="3671" y="38704"/>
                </a:cubicBezTo>
                <a:cubicBezTo>
                  <a:pt x="6150" y="31156"/>
                  <a:pt x="9957" y="24476"/>
                  <a:pt x="15067" y="18763"/>
                </a:cubicBezTo>
                <a:cubicBezTo>
                  <a:pt x="20201" y="13013"/>
                  <a:pt x="26723" y="8452"/>
                  <a:pt x="34598" y="5069"/>
                </a:cubicBezTo>
                <a:cubicBezTo>
                  <a:pt x="42460" y="1710"/>
                  <a:pt x="51711" y="0"/>
                  <a:pt x="62376" y="0"/>
                </a:cubicBezTo>
                <a:cubicBezTo>
                  <a:pt x="62376" y="0"/>
                  <a:pt x="127183" y="0"/>
                  <a:pt x="127183"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9309908" y="5336558"/>
            <a:ext cx="123339" cy="157022"/>
          </a:xfrm>
          <a:custGeom>
            <a:avLst/>
            <a:gdLst>
              <a:gd name="connsiteX0" fmla="*/ 123339 w 123339"/>
              <a:gd name="connsiteY0" fmla="*/ 29136 h 157022"/>
              <a:gd name="connsiteX1" fmla="*/ 77010 w 123339"/>
              <a:gd name="connsiteY1" fmla="*/ 29136 h 157022"/>
              <a:gd name="connsiteX2" fmla="*/ 77010 w 123339"/>
              <a:gd name="connsiteY2" fmla="*/ 157022 h 157022"/>
              <a:gd name="connsiteX3" fmla="*/ 46106 w 123339"/>
              <a:gd name="connsiteY3" fmla="*/ 157022 h 157022"/>
              <a:gd name="connsiteX4" fmla="*/ 46106 w 123339"/>
              <a:gd name="connsiteY4" fmla="*/ 29136 h 157022"/>
              <a:gd name="connsiteX5" fmla="*/ 0 w 123339"/>
              <a:gd name="connsiteY5" fmla="*/ 29136 h 157022"/>
              <a:gd name="connsiteX6" fmla="*/ 0 w 123339"/>
              <a:gd name="connsiteY6" fmla="*/ 0 h 157022"/>
              <a:gd name="connsiteX7" fmla="*/ 123339 w 123339"/>
              <a:gd name="connsiteY7" fmla="*/ 0 h 157022"/>
              <a:gd name="connsiteX8" fmla="*/ 123339 w 123339"/>
              <a:gd name="connsiteY8" fmla="*/ 29136 h 1570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23339" h="157022">
                <a:moveTo>
                  <a:pt x="123339" y="29136"/>
                </a:moveTo>
                <a:cubicBezTo>
                  <a:pt x="123339" y="29136"/>
                  <a:pt x="77010" y="29136"/>
                  <a:pt x="77010" y="29136"/>
                </a:cubicBezTo>
                <a:cubicBezTo>
                  <a:pt x="77010" y="29136"/>
                  <a:pt x="77010" y="157022"/>
                  <a:pt x="77010" y="157022"/>
                </a:cubicBezTo>
                <a:cubicBezTo>
                  <a:pt x="77010" y="157022"/>
                  <a:pt x="46106" y="157022"/>
                  <a:pt x="46106" y="157022"/>
                </a:cubicBezTo>
                <a:cubicBezTo>
                  <a:pt x="46106" y="157022"/>
                  <a:pt x="46106" y="29136"/>
                  <a:pt x="46106" y="29136"/>
                </a:cubicBezTo>
                <a:cubicBezTo>
                  <a:pt x="46106" y="29136"/>
                  <a:pt x="0" y="29136"/>
                  <a:pt x="0" y="29136"/>
                </a:cubicBezTo>
                <a:cubicBezTo>
                  <a:pt x="0" y="29136"/>
                  <a:pt x="0" y="0"/>
                  <a:pt x="0" y="0"/>
                </a:cubicBezTo>
                <a:cubicBezTo>
                  <a:pt x="0" y="0"/>
                  <a:pt x="123339" y="0"/>
                  <a:pt x="123339" y="0"/>
                </a:cubicBezTo>
                <a:cubicBezTo>
                  <a:pt x="123339" y="0"/>
                  <a:pt x="123339" y="29136"/>
                  <a:pt x="123339" y="29136"/>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9563271" y="5276748"/>
            <a:ext cx="175374" cy="216831"/>
          </a:xfrm>
          <a:custGeom>
            <a:avLst/>
            <a:gdLst>
              <a:gd name="connsiteX0" fmla="*/ 175374 w 175374"/>
              <a:gd name="connsiteY0" fmla="*/ 0 h 216831"/>
              <a:gd name="connsiteX1" fmla="*/ 104526 w 175374"/>
              <a:gd name="connsiteY1" fmla="*/ 216831 h 216831"/>
              <a:gd name="connsiteX2" fmla="*/ 51079 w 175374"/>
              <a:gd name="connsiteY2" fmla="*/ 216831 h 216831"/>
              <a:gd name="connsiteX3" fmla="*/ 0 w 175374"/>
              <a:gd name="connsiteY3" fmla="*/ 59809 h 216831"/>
              <a:gd name="connsiteX4" fmla="*/ 33371 w 175374"/>
              <a:gd name="connsiteY4" fmla="*/ 59809 h 216831"/>
              <a:gd name="connsiteX5" fmla="*/ 77678 w 175374"/>
              <a:gd name="connsiteY5" fmla="*/ 192640 h 216831"/>
              <a:gd name="connsiteX6" fmla="*/ 79737 w 175374"/>
              <a:gd name="connsiteY6" fmla="*/ 192640 h 216831"/>
              <a:gd name="connsiteX7" fmla="*/ 143305 w 175374"/>
              <a:gd name="connsiteY7" fmla="*/ 0 h 216831"/>
              <a:gd name="connsiteX8" fmla="*/ 175374 w 175374"/>
              <a:gd name="connsiteY8" fmla="*/ 0 h 21683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75374" h="216831">
                <a:moveTo>
                  <a:pt x="175374" y="0"/>
                </a:moveTo>
                <a:cubicBezTo>
                  <a:pt x="175374" y="0"/>
                  <a:pt x="104526" y="216831"/>
                  <a:pt x="104526" y="216831"/>
                </a:cubicBezTo>
                <a:cubicBezTo>
                  <a:pt x="104526" y="216831"/>
                  <a:pt x="51079" y="216831"/>
                  <a:pt x="51079" y="216831"/>
                </a:cubicBezTo>
                <a:cubicBezTo>
                  <a:pt x="51079" y="216831"/>
                  <a:pt x="0" y="59809"/>
                  <a:pt x="0" y="59809"/>
                </a:cubicBezTo>
                <a:cubicBezTo>
                  <a:pt x="0" y="59809"/>
                  <a:pt x="33371" y="59809"/>
                  <a:pt x="33371" y="59809"/>
                </a:cubicBezTo>
                <a:cubicBezTo>
                  <a:pt x="33371" y="59809"/>
                  <a:pt x="77678" y="192640"/>
                  <a:pt x="77678" y="192640"/>
                </a:cubicBezTo>
                <a:cubicBezTo>
                  <a:pt x="77678" y="192640"/>
                  <a:pt x="79737" y="192640"/>
                  <a:pt x="79737" y="192640"/>
                </a:cubicBezTo>
                <a:cubicBezTo>
                  <a:pt x="79737" y="192640"/>
                  <a:pt x="143305" y="0"/>
                  <a:pt x="143305" y="0"/>
                </a:cubicBezTo>
                <a:cubicBezTo>
                  <a:pt x="143305" y="0"/>
                  <a:pt x="175374" y="0"/>
                  <a:pt x="175374"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9687168" y="5336558"/>
            <a:ext cx="156102" cy="157319"/>
          </a:xfrm>
          <a:custGeom>
            <a:avLst/>
            <a:gdLst>
              <a:gd name="connsiteX0" fmla="*/ 156102 w 156102"/>
              <a:gd name="connsiteY0" fmla="*/ 157084 h 157319"/>
              <a:gd name="connsiteX1" fmla="*/ 105109 w 156102"/>
              <a:gd name="connsiteY1" fmla="*/ 0 h 157319"/>
              <a:gd name="connsiteX2" fmla="*/ 51650 w 156102"/>
              <a:gd name="connsiteY2" fmla="*/ 0 h 157319"/>
              <a:gd name="connsiteX3" fmla="*/ 0 w 156102"/>
              <a:gd name="connsiteY3" fmla="*/ 157319 h 157319"/>
              <a:gd name="connsiteX4" fmla="*/ 32305 w 156102"/>
              <a:gd name="connsiteY4" fmla="*/ 157319 h 157319"/>
              <a:gd name="connsiteX5" fmla="*/ 76439 w 156102"/>
              <a:gd name="connsiteY5" fmla="*/ 24216 h 157319"/>
              <a:gd name="connsiteX6" fmla="*/ 78473 w 156102"/>
              <a:gd name="connsiteY6" fmla="*/ 24216 h 157319"/>
              <a:gd name="connsiteX7" fmla="*/ 112042 w 156102"/>
              <a:gd name="connsiteY7" fmla="*/ 124874 h 157319"/>
              <a:gd name="connsiteX8" fmla="*/ 71243 w 156102"/>
              <a:gd name="connsiteY8" fmla="*/ 124874 h 157319"/>
              <a:gd name="connsiteX9" fmla="*/ 61521 w 156102"/>
              <a:gd name="connsiteY9" fmla="*/ 157084 h 157319"/>
              <a:gd name="connsiteX10" fmla="*/ 156102 w 156102"/>
              <a:gd name="connsiteY10" fmla="*/ 157084 h 1573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156102" h="157319">
                <a:moveTo>
                  <a:pt x="156102" y="157084"/>
                </a:moveTo>
                <a:cubicBezTo>
                  <a:pt x="156102" y="157084"/>
                  <a:pt x="105109" y="0"/>
                  <a:pt x="105109" y="0"/>
                </a:cubicBezTo>
                <a:cubicBezTo>
                  <a:pt x="105109" y="0"/>
                  <a:pt x="51650" y="0"/>
                  <a:pt x="51650" y="0"/>
                </a:cubicBezTo>
                <a:cubicBezTo>
                  <a:pt x="51650" y="0"/>
                  <a:pt x="0" y="157319"/>
                  <a:pt x="0" y="157319"/>
                </a:cubicBezTo>
                <a:cubicBezTo>
                  <a:pt x="0" y="157319"/>
                  <a:pt x="32305" y="157319"/>
                  <a:pt x="32305" y="157319"/>
                </a:cubicBezTo>
                <a:cubicBezTo>
                  <a:pt x="32305" y="157319"/>
                  <a:pt x="76439" y="24216"/>
                  <a:pt x="76439" y="24216"/>
                </a:cubicBezTo>
                <a:cubicBezTo>
                  <a:pt x="76439" y="24216"/>
                  <a:pt x="78473" y="24216"/>
                  <a:pt x="78473" y="24216"/>
                </a:cubicBezTo>
                <a:cubicBezTo>
                  <a:pt x="78473" y="24216"/>
                  <a:pt x="112042" y="124874"/>
                  <a:pt x="112042" y="124874"/>
                </a:cubicBezTo>
                <a:cubicBezTo>
                  <a:pt x="112042" y="124874"/>
                  <a:pt x="71243" y="124874"/>
                  <a:pt x="71243" y="124874"/>
                </a:cubicBezTo>
                <a:cubicBezTo>
                  <a:pt x="71243" y="124874"/>
                  <a:pt x="61521" y="157084"/>
                  <a:pt x="61521" y="157084"/>
                </a:cubicBezTo>
                <a:cubicBezTo>
                  <a:pt x="61521" y="157084"/>
                  <a:pt x="156102" y="157084"/>
                  <a:pt x="156102" y="157084"/>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4" name="TextBox 1023">
            <a:extLst>
              <a:ext uri="{FF2B5EF4-FFF2-40B4-BE49-F238E27FC236}">
                <a16:creationId xmlns:a16="http://schemas.microsoft.com/office/drawing/2014/main" id="{2210F699-B4DE-4548-8DF9-45C26C749C06}"/>
              </a:ext>
            </a:extLst>
          </p:cNvPr>
          <p:cNvSpPr txBox="1"/>
          <p:nvPr/>
        </p:nvSpPr>
        <p:spPr>
          <a:xfrm>
            <a:off x="952500" y="431792"/>
            <a:ext cx="3142651" cy="461665"/>
          </a:xfrm>
          <a:prstGeom prst="rect">
            <a:avLst/>
          </a:prstGeom>
          <a:noFill/>
        </p:spPr>
        <p:txBody>
          <a:bodyPr wrap="square" rtlCol="0">
            <a:spAutoFit/>
          </a:bodyPr>
          <a:lstStyle/>
          <a:p>
            <a:r>
              <a:rPr lang="en-US" altLang="ko-KR" sz="2400" spc="-150" dirty="0">
                <a:solidFill>
                  <a:schemeClr val="tx1">
                    <a:lumMod val="75000"/>
                    <a:lumOff val="25000"/>
                  </a:schemeClr>
                </a:solidFill>
              </a:rPr>
              <a:t>CTCVAC </a:t>
            </a:r>
            <a:r>
              <a:rPr lang="ja-JP" altLang="en-US" sz="2400" spc="-150" dirty="0">
                <a:solidFill>
                  <a:schemeClr val="tx1">
                    <a:lumMod val="75000"/>
                    <a:lumOff val="25000"/>
                  </a:schemeClr>
                </a:solidFill>
              </a:rPr>
              <a:t>丹熱Ｍ</a:t>
            </a:r>
            <a:endParaRPr lang="ko-KR" altLang="en-US" sz="2400" spc="-150" dirty="0">
              <a:solidFill>
                <a:srgbClr val="FF0000"/>
              </a:solidFill>
            </a:endParaRPr>
          </a:p>
        </p:txBody>
      </p:sp>
      <p:sp>
        <p:nvSpPr>
          <p:cNvPr id="14" name="TextBox 13">
            <a:extLst>
              <a:ext uri="{FF2B5EF4-FFF2-40B4-BE49-F238E27FC236}">
                <a16:creationId xmlns:a16="http://schemas.microsoft.com/office/drawing/2014/main" id="{047CB086-3DCB-443D-8F10-A025C72D601E}"/>
              </a:ext>
            </a:extLst>
          </p:cNvPr>
          <p:cNvSpPr txBox="1"/>
          <p:nvPr/>
        </p:nvSpPr>
        <p:spPr>
          <a:xfrm>
            <a:off x="571499" y="1316037"/>
            <a:ext cx="8729107" cy="1153970"/>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ja-JP" altLang="en-US" sz="1600" b="1" dirty="0"/>
              <a:t>豚コレラ</a:t>
            </a:r>
            <a:r>
              <a:rPr lang="ko-KR" altLang="en-US" sz="1600" b="1" dirty="0"/>
              <a:t> </a:t>
            </a:r>
            <a:r>
              <a:rPr lang="ja-JP" altLang="en-US" sz="1600" b="1" dirty="0"/>
              <a:t>清浄化の為の必須</a:t>
            </a:r>
            <a:r>
              <a:rPr lang="en-US" altLang="ko-KR" sz="1600" b="1" dirty="0"/>
              <a:t>, </a:t>
            </a:r>
            <a:r>
              <a:rPr lang="ja-JP" altLang="en-US" sz="1600" b="1" dirty="0"/>
              <a:t>マーカ</a:t>
            </a:r>
            <a:r>
              <a:rPr lang="en-US" altLang="ja-JP" sz="1600" b="1" dirty="0"/>
              <a:t>―</a:t>
            </a:r>
            <a:r>
              <a:rPr lang="ja-JP" altLang="en-US" sz="1600" b="1" dirty="0"/>
              <a:t>ワクチン</a:t>
            </a:r>
            <a:endParaRPr lang="en-US" altLang="ko-KR" sz="1600" b="1" dirty="0"/>
          </a:p>
          <a:p>
            <a:pPr lvl="1">
              <a:lnSpc>
                <a:spcPct val="150000"/>
              </a:lnSpc>
            </a:pPr>
            <a:r>
              <a:rPr lang="en-US" altLang="ko-KR" sz="1600" dirty="0"/>
              <a:t>- </a:t>
            </a:r>
            <a:r>
              <a:rPr lang="ja-JP" altLang="en-US" sz="1600" dirty="0"/>
              <a:t>生きている豚コレラウィルス</a:t>
            </a:r>
            <a:r>
              <a:rPr lang="en-US" altLang="ko-KR" sz="1600" dirty="0"/>
              <a:t>(LOM</a:t>
            </a:r>
            <a:r>
              <a:rPr lang="ja-JP" altLang="en-US" sz="1600" dirty="0"/>
              <a:t>株</a:t>
            </a:r>
            <a:r>
              <a:rPr lang="en-US" altLang="ko-KR" sz="1600" dirty="0"/>
              <a:t>)</a:t>
            </a:r>
            <a:r>
              <a:rPr lang="ja-JP" altLang="en-US" sz="1600" dirty="0"/>
              <a:t>の特定部位をマーカー部位に作った予防ワクチン</a:t>
            </a:r>
            <a:r>
              <a:rPr lang="en-US" altLang="ko-KR" sz="1600" dirty="0"/>
              <a:t>.</a:t>
            </a:r>
          </a:p>
          <a:p>
            <a:pPr lvl="1">
              <a:lnSpc>
                <a:spcPct val="150000"/>
              </a:lnSpc>
            </a:pPr>
            <a:r>
              <a:rPr lang="en-US" altLang="ko-KR" sz="1600" dirty="0"/>
              <a:t>- </a:t>
            </a:r>
            <a:r>
              <a:rPr lang="ja-JP" altLang="en-US" sz="1600" dirty="0"/>
              <a:t>既存ワクチンの短所である野外感染と鑑別を可能ようにする</a:t>
            </a:r>
            <a:r>
              <a:rPr lang="en-US" altLang="ko-KR" sz="1600" dirty="0"/>
              <a:t>.</a:t>
            </a:r>
          </a:p>
        </p:txBody>
      </p:sp>
      <p:pic>
        <p:nvPicPr>
          <p:cNvPr id="1026" name="Picture 2" descr="How Could a Virus be Genetically Engineered?">
            <a:extLst>
              <a:ext uri="{FF2B5EF4-FFF2-40B4-BE49-F238E27FC236}">
                <a16:creationId xmlns:a16="http://schemas.microsoft.com/office/drawing/2014/main" id="{2CF596A6-C804-4D84-A23F-9A62870CFE4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9727" y="2863678"/>
            <a:ext cx="2747962" cy="1939498"/>
          </a:xfrm>
          <a:prstGeom prst="rect">
            <a:avLst/>
          </a:prstGeom>
          <a:noFill/>
          <a:extLst>
            <a:ext uri="{909E8E84-426E-40DD-AFC4-6F175D3DCCD1}">
              <a14:hiddenFill xmlns:a14="http://schemas.microsoft.com/office/drawing/2010/main">
                <a:solidFill>
                  <a:srgbClr val="FFFFFF"/>
                </a:solidFill>
              </a14:hiddenFill>
            </a:ext>
          </a:extLst>
        </p:spPr>
      </p:pic>
      <p:pic>
        <p:nvPicPr>
          <p:cNvPr id="29" name="그림 28">
            <a:extLst>
              <a:ext uri="{FF2B5EF4-FFF2-40B4-BE49-F238E27FC236}">
                <a16:creationId xmlns:a16="http://schemas.microsoft.com/office/drawing/2014/main" id="{7A8538B4-B837-49B1-A9D7-0FDF5104C274}"/>
              </a:ext>
            </a:extLst>
          </p:cNvPr>
          <p:cNvPicPr>
            <a:picLocks noChangeAspect="1"/>
          </p:cNvPicPr>
          <p:nvPr/>
        </p:nvPicPr>
        <p:blipFill>
          <a:blip r:embed="rId4"/>
          <a:stretch>
            <a:fillRect/>
          </a:stretch>
        </p:blipFill>
        <p:spPr>
          <a:xfrm>
            <a:off x="785139" y="2555947"/>
            <a:ext cx="5717368" cy="2872907"/>
          </a:xfrm>
          <a:prstGeom prst="rect">
            <a:avLst/>
          </a:prstGeom>
        </p:spPr>
      </p:pic>
      <p:sp>
        <p:nvSpPr>
          <p:cNvPr id="20" name="TextBox 19">
            <a:extLst>
              <a:ext uri="{FF2B5EF4-FFF2-40B4-BE49-F238E27FC236}">
                <a16:creationId xmlns:a16="http://schemas.microsoft.com/office/drawing/2014/main" id="{08610E20-D4EC-4A5D-8AF6-AC6EE1525C02}"/>
              </a:ext>
            </a:extLst>
          </p:cNvPr>
          <p:cNvSpPr txBox="1"/>
          <p:nvPr/>
        </p:nvSpPr>
        <p:spPr>
          <a:xfrm>
            <a:off x="3299659" y="484291"/>
            <a:ext cx="2582439" cy="369332"/>
          </a:xfrm>
          <a:prstGeom prst="rect">
            <a:avLst/>
          </a:prstGeom>
          <a:noFill/>
        </p:spPr>
        <p:txBody>
          <a:bodyPr wrap="square" rtlCol="0">
            <a:spAutoFit/>
          </a:bodyPr>
          <a:lstStyle/>
          <a:p>
            <a:r>
              <a:rPr lang="ja-JP" altLang="en-US" b="1" dirty="0">
                <a:solidFill>
                  <a:schemeClr val="tx1">
                    <a:lumMod val="75000"/>
                    <a:lumOff val="25000"/>
                  </a:schemeClr>
                </a:solidFill>
              </a:rPr>
              <a:t>特徴</a:t>
            </a:r>
            <a:endParaRPr lang="ko-KR" altLang="en-US" b="1" dirty="0">
              <a:solidFill>
                <a:srgbClr val="FF0000"/>
              </a:solidFill>
            </a:endParaRPr>
          </a:p>
        </p:txBody>
      </p:sp>
      <p:sp>
        <p:nvSpPr>
          <p:cNvPr id="21" name="Freeform 3">
            <a:extLst>
              <a:ext uri="{FF2B5EF4-FFF2-40B4-BE49-F238E27FC236}">
                <a16:creationId xmlns:a16="http://schemas.microsoft.com/office/drawing/2014/main" id="{C6B11B99-8C20-4981-980F-2FEDAAA908F6}"/>
              </a:ext>
            </a:extLst>
          </p:cNvPr>
          <p:cNvSpPr/>
          <p:nvPr/>
        </p:nvSpPr>
        <p:spPr>
          <a:xfrm>
            <a:off x="3224323" y="414101"/>
            <a:ext cx="25112" cy="526934"/>
          </a:xfrm>
          <a:custGeom>
            <a:avLst/>
            <a:gdLst>
              <a:gd name="connsiteX0" fmla="*/ 12556 w 25112"/>
              <a:gd name="connsiteY0" fmla="*/ 526934 h 526934"/>
              <a:gd name="connsiteX1" fmla="*/ 0 w 25112"/>
              <a:gd name="connsiteY1" fmla="*/ 514393 h 526934"/>
              <a:gd name="connsiteX2" fmla="*/ 0 w 25112"/>
              <a:gd name="connsiteY2" fmla="*/ 12541 h 526934"/>
              <a:gd name="connsiteX3" fmla="*/ 12556 w 25112"/>
              <a:gd name="connsiteY3" fmla="*/ 0 h 526934"/>
              <a:gd name="connsiteX4" fmla="*/ 25112 w 25112"/>
              <a:gd name="connsiteY4" fmla="*/ 12541 h 526934"/>
              <a:gd name="connsiteX5" fmla="*/ 25112 w 25112"/>
              <a:gd name="connsiteY5" fmla="*/ 514393 h 526934"/>
              <a:gd name="connsiteX6" fmla="*/ 12556 w 25112"/>
              <a:gd name="connsiteY6" fmla="*/ 526934 h 52693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25112" h="526934">
                <a:moveTo>
                  <a:pt x="12556" y="526934"/>
                </a:moveTo>
                <a:cubicBezTo>
                  <a:pt x="5649" y="526934"/>
                  <a:pt x="0" y="521283"/>
                  <a:pt x="0" y="514393"/>
                </a:cubicBezTo>
                <a:cubicBezTo>
                  <a:pt x="0" y="514393"/>
                  <a:pt x="0" y="12541"/>
                  <a:pt x="0" y="12541"/>
                </a:cubicBezTo>
                <a:cubicBezTo>
                  <a:pt x="0" y="5626"/>
                  <a:pt x="5649" y="0"/>
                  <a:pt x="12556" y="0"/>
                </a:cubicBezTo>
                <a:cubicBezTo>
                  <a:pt x="19476" y="0"/>
                  <a:pt x="25112" y="5626"/>
                  <a:pt x="25112" y="12541"/>
                </a:cubicBezTo>
                <a:cubicBezTo>
                  <a:pt x="25112" y="12541"/>
                  <a:pt x="25112" y="514393"/>
                  <a:pt x="25112" y="514393"/>
                </a:cubicBezTo>
                <a:cubicBezTo>
                  <a:pt x="25112" y="521283"/>
                  <a:pt x="19476" y="526934"/>
                  <a:pt x="12556" y="526934"/>
                </a:cubicBezTo>
              </a:path>
            </a:pathLst>
          </a:custGeom>
          <a:solidFill>
            <a:srgbClr val="57687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a:extLst>
              <a:ext uri="{FF2B5EF4-FFF2-40B4-BE49-F238E27FC236}">
                <a16:creationId xmlns:a16="http://schemas.microsoft.com/office/drawing/2014/main" id="{D5DF9EE3-C543-4001-B6FC-9B38ABB13248}"/>
              </a:ext>
            </a:extLst>
          </p:cNvPr>
          <p:cNvSpPr txBox="1"/>
          <p:nvPr/>
        </p:nvSpPr>
        <p:spPr>
          <a:xfrm>
            <a:off x="1714499" y="2521491"/>
            <a:ext cx="1509823" cy="717376"/>
          </a:xfrm>
          <a:prstGeom prst="rect">
            <a:avLst/>
          </a:prstGeom>
          <a:solidFill>
            <a:schemeClr val="bg1"/>
          </a:solidFill>
          <a:ln>
            <a:noFill/>
          </a:ln>
        </p:spPr>
        <p:txBody>
          <a:bodyPr wrap="square" rtlCol="0" anchor="ctr">
            <a:spAutoFit/>
          </a:bodyPr>
          <a:lstStyle/>
          <a:p>
            <a:pPr>
              <a:lnSpc>
                <a:spcPct val="200000"/>
              </a:lnSpc>
            </a:pPr>
            <a:r>
              <a:rPr lang="ja-JP" altLang="en-US" sz="1100" dirty="0"/>
              <a:t>既存ワクチン</a:t>
            </a:r>
            <a:endParaRPr lang="en-US" altLang="ja-JP" sz="1100" dirty="0"/>
          </a:p>
          <a:p>
            <a:pPr>
              <a:lnSpc>
                <a:spcPct val="200000"/>
              </a:lnSpc>
            </a:pPr>
            <a:r>
              <a:rPr lang="ja-JP" altLang="en-US" sz="1100" dirty="0"/>
              <a:t>野外感染</a:t>
            </a:r>
            <a:endParaRPr lang="ko-KR" altLang="en-US" sz="1100" dirty="0"/>
          </a:p>
        </p:txBody>
      </p:sp>
      <p:sp>
        <p:nvSpPr>
          <p:cNvPr id="22" name="TextBox 21">
            <a:extLst>
              <a:ext uri="{FF2B5EF4-FFF2-40B4-BE49-F238E27FC236}">
                <a16:creationId xmlns:a16="http://schemas.microsoft.com/office/drawing/2014/main" id="{2769CADC-5F52-481E-871D-12D0E3D0022F}"/>
              </a:ext>
            </a:extLst>
          </p:cNvPr>
          <p:cNvSpPr txBox="1"/>
          <p:nvPr/>
        </p:nvSpPr>
        <p:spPr>
          <a:xfrm>
            <a:off x="4474028" y="2999993"/>
            <a:ext cx="1695622" cy="377860"/>
          </a:xfrm>
          <a:prstGeom prst="rect">
            <a:avLst/>
          </a:prstGeom>
          <a:solidFill>
            <a:schemeClr val="bg1"/>
          </a:solidFill>
          <a:ln>
            <a:noFill/>
          </a:ln>
        </p:spPr>
        <p:txBody>
          <a:bodyPr wrap="square" rtlCol="0" anchor="ctr">
            <a:spAutoFit/>
          </a:bodyPr>
          <a:lstStyle/>
          <a:p>
            <a:pPr>
              <a:lnSpc>
                <a:spcPct val="200000"/>
              </a:lnSpc>
            </a:pPr>
            <a:r>
              <a:rPr lang="en-US" altLang="ja-JP" sz="1100" dirty="0"/>
              <a:t>CTCVAC</a:t>
            </a:r>
            <a:r>
              <a:rPr lang="ja-JP" altLang="en-US" sz="1100" dirty="0"/>
              <a:t>単列マーカー</a:t>
            </a:r>
            <a:endParaRPr lang="en-US" altLang="ja-JP" sz="1100" dirty="0"/>
          </a:p>
        </p:txBody>
      </p:sp>
    </p:spTree>
    <p:extLst>
      <p:ext uri="{BB962C8B-B14F-4D97-AF65-F5344CB8AC3E}">
        <p14:creationId xmlns:p14="http://schemas.microsoft.com/office/powerpoint/2010/main" val="2221238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524980" y="499528"/>
            <a:ext cx="326398" cy="326195"/>
          </a:xfrm>
          <a:custGeom>
            <a:avLst/>
            <a:gdLst>
              <a:gd name="connsiteX0" fmla="*/ 313848 w 326398"/>
              <a:gd name="connsiteY0" fmla="*/ 0 h 326195"/>
              <a:gd name="connsiteX1" fmla="*/ 12555 w 326398"/>
              <a:gd name="connsiteY1" fmla="*/ 0 h 326195"/>
              <a:gd name="connsiteX2" fmla="*/ 0 w 326398"/>
              <a:gd name="connsiteY2" fmla="*/ 12548 h 326195"/>
              <a:gd name="connsiteX3" fmla="*/ 12555 w 326398"/>
              <a:gd name="connsiteY3" fmla="*/ 25090 h 326195"/>
              <a:gd name="connsiteX4" fmla="*/ 284222 w 326398"/>
              <a:gd name="connsiteY4" fmla="*/ 25090 h 326195"/>
              <a:gd name="connsiteX5" fmla="*/ 79440 w 326398"/>
              <a:gd name="connsiteY5" fmla="*/ 229696 h 326195"/>
              <a:gd name="connsiteX6" fmla="*/ 79440 w 326398"/>
              <a:gd name="connsiteY6" fmla="*/ 247436 h 326195"/>
              <a:gd name="connsiteX7" fmla="*/ 88319 w 326398"/>
              <a:gd name="connsiteY7" fmla="*/ 251117 h 326195"/>
              <a:gd name="connsiteX8" fmla="*/ 97198 w 326398"/>
              <a:gd name="connsiteY8" fmla="*/ 247436 h 326195"/>
              <a:gd name="connsiteX9" fmla="*/ 301299 w 326398"/>
              <a:gd name="connsiteY9" fmla="*/ 43512 h 326195"/>
              <a:gd name="connsiteX10" fmla="*/ 301299 w 326398"/>
              <a:gd name="connsiteY10" fmla="*/ 313647 h 326195"/>
              <a:gd name="connsiteX11" fmla="*/ 313848 w 326398"/>
              <a:gd name="connsiteY11" fmla="*/ 326195 h 326195"/>
              <a:gd name="connsiteX12" fmla="*/ 326398 w 326398"/>
              <a:gd name="connsiteY12" fmla="*/ 313647 h 326195"/>
              <a:gd name="connsiteX13" fmla="*/ 326398 w 326398"/>
              <a:gd name="connsiteY13" fmla="*/ 12548 h 326195"/>
              <a:gd name="connsiteX14" fmla="*/ 313848 w 326398"/>
              <a:gd name="connsiteY14" fmla="*/ 0 h 32619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326398" h="326195">
                <a:moveTo>
                  <a:pt x="313848" y="0"/>
                </a:moveTo>
                <a:cubicBezTo>
                  <a:pt x="313848" y="0"/>
                  <a:pt x="12555" y="0"/>
                  <a:pt x="12555" y="0"/>
                </a:cubicBezTo>
                <a:cubicBezTo>
                  <a:pt x="5636" y="0"/>
                  <a:pt x="0" y="5632"/>
                  <a:pt x="0" y="12548"/>
                </a:cubicBezTo>
                <a:cubicBezTo>
                  <a:pt x="0" y="19451"/>
                  <a:pt x="5636" y="25090"/>
                  <a:pt x="12555" y="25090"/>
                </a:cubicBezTo>
                <a:cubicBezTo>
                  <a:pt x="12555" y="25090"/>
                  <a:pt x="284222" y="25090"/>
                  <a:pt x="284222" y="25090"/>
                </a:cubicBezTo>
                <a:cubicBezTo>
                  <a:pt x="284222" y="25090"/>
                  <a:pt x="79440" y="229696"/>
                  <a:pt x="79440" y="229696"/>
                </a:cubicBezTo>
                <a:cubicBezTo>
                  <a:pt x="74535" y="234597"/>
                  <a:pt x="74535" y="242535"/>
                  <a:pt x="79440" y="247436"/>
                </a:cubicBezTo>
                <a:cubicBezTo>
                  <a:pt x="81895" y="249890"/>
                  <a:pt x="85082" y="251117"/>
                  <a:pt x="88319" y="251117"/>
                </a:cubicBezTo>
                <a:cubicBezTo>
                  <a:pt x="91506" y="251117"/>
                  <a:pt x="94743" y="249890"/>
                  <a:pt x="97198" y="247436"/>
                </a:cubicBezTo>
                <a:cubicBezTo>
                  <a:pt x="97198" y="247436"/>
                  <a:pt x="301299" y="43512"/>
                  <a:pt x="301299" y="43512"/>
                </a:cubicBezTo>
                <a:cubicBezTo>
                  <a:pt x="301299" y="43512"/>
                  <a:pt x="301299" y="313647"/>
                  <a:pt x="301299" y="313647"/>
                </a:cubicBezTo>
                <a:cubicBezTo>
                  <a:pt x="301299" y="320556"/>
                  <a:pt x="306935" y="326195"/>
                  <a:pt x="313848" y="326195"/>
                </a:cubicBezTo>
                <a:cubicBezTo>
                  <a:pt x="320762" y="326195"/>
                  <a:pt x="326398" y="320556"/>
                  <a:pt x="326398" y="313647"/>
                </a:cubicBezTo>
                <a:cubicBezTo>
                  <a:pt x="326398" y="313647"/>
                  <a:pt x="326398" y="12548"/>
                  <a:pt x="326398" y="12548"/>
                </a:cubicBezTo>
                <a:cubicBezTo>
                  <a:pt x="326398" y="5632"/>
                  <a:pt x="320762" y="0"/>
                  <a:pt x="313848"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Freeform 3"/>
          <p:cNvSpPr/>
          <p:nvPr/>
        </p:nvSpPr>
        <p:spPr>
          <a:xfrm>
            <a:off x="5219103" y="1"/>
            <a:ext cx="5219697" cy="342647"/>
          </a:xfrm>
          <a:custGeom>
            <a:avLst/>
            <a:gdLst>
              <a:gd name="connsiteX0" fmla="*/ 5219697 w 5219697"/>
              <a:gd name="connsiteY0" fmla="*/ 342647 h 342647"/>
              <a:gd name="connsiteX1" fmla="*/ 0 w 5219697"/>
              <a:gd name="connsiteY1" fmla="*/ 342647 h 342647"/>
              <a:gd name="connsiteX2" fmla="*/ 0 w 5219697"/>
              <a:gd name="connsiteY2" fmla="*/ 0 h 342647"/>
              <a:gd name="connsiteX3" fmla="*/ 5219697 w 5219697"/>
              <a:gd name="connsiteY3" fmla="*/ 0 h 342647"/>
              <a:gd name="connsiteX4" fmla="*/ 5219697 w 5219697"/>
              <a:gd name="connsiteY4" fmla="*/ 342647 h 34264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219697" h="342647">
                <a:moveTo>
                  <a:pt x="5219697" y="342647"/>
                </a:moveTo>
                <a:cubicBezTo>
                  <a:pt x="5219697" y="342647"/>
                  <a:pt x="0" y="342647"/>
                  <a:pt x="0" y="342647"/>
                </a:cubicBezTo>
                <a:cubicBezTo>
                  <a:pt x="0" y="342647"/>
                  <a:pt x="0" y="0"/>
                  <a:pt x="0" y="0"/>
                </a:cubicBezTo>
                <a:cubicBezTo>
                  <a:pt x="0" y="0"/>
                  <a:pt x="5219697" y="0"/>
                  <a:pt x="5219697" y="0"/>
                </a:cubicBezTo>
                <a:cubicBezTo>
                  <a:pt x="5219697" y="0"/>
                  <a:pt x="5219697" y="342647"/>
                  <a:pt x="5219697" y="342647"/>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0" y="5686530"/>
            <a:ext cx="10439396" cy="142769"/>
          </a:xfrm>
          <a:custGeom>
            <a:avLst/>
            <a:gdLst>
              <a:gd name="connsiteX0" fmla="*/ 10439396 w 10439396"/>
              <a:gd name="connsiteY0" fmla="*/ 142769 h 142769"/>
              <a:gd name="connsiteX1" fmla="*/ 0 w 10439396"/>
              <a:gd name="connsiteY1" fmla="*/ 142769 h 142769"/>
              <a:gd name="connsiteX2" fmla="*/ 0 w 10439396"/>
              <a:gd name="connsiteY2" fmla="*/ 0 h 142769"/>
              <a:gd name="connsiteX3" fmla="*/ 10439396 w 10439396"/>
              <a:gd name="connsiteY3" fmla="*/ 0 h 142769"/>
              <a:gd name="connsiteX4" fmla="*/ 10439396 w 10439396"/>
              <a:gd name="connsiteY4" fmla="*/ 142769 h 14276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0439396" h="142769">
                <a:moveTo>
                  <a:pt x="10439396" y="142769"/>
                </a:moveTo>
                <a:cubicBezTo>
                  <a:pt x="10439396" y="142769"/>
                  <a:pt x="0" y="142769"/>
                  <a:pt x="0" y="142769"/>
                </a:cubicBezTo>
                <a:cubicBezTo>
                  <a:pt x="0" y="142769"/>
                  <a:pt x="0" y="0"/>
                  <a:pt x="0" y="0"/>
                </a:cubicBezTo>
                <a:cubicBezTo>
                  <a:pt x="0" y="0"/>
                  <a:pt x="10439396" y="0"/>
                  <a:pt x="10439396" y="0"/>
                </a:cubicBezTo>
                <a:cubicBezTo>
                  <a:pt x="10439396" y="0"/>
                  <a:pt x="10439396" y="142769"/>
                  <a:pt x="10439396" y="142769"/>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10062408" y="5333175"/>
            <a:ext cx="47569" cy="136052"/>
          </a:xfrm>
          <a:custGeom>
            <a:avLst/>
            <a:gdLst>
              <a:gd name="connsiteX0" fmla="*/ 46007 w 47569"/>
              <a:gd name="connsiteY0" fmla="*/ 86 h 136052"/>
              <a:gd name="connsiteX1" fmla="*/ 46727 w 47569"/>
              <a:gd name="connsiteY1" fmla="*/ 61 h 136052"/>
              <a:gd name="connsiteX2" fmla="*/ 0 w 47569"/>
              <a:gd name="connsiteY2" fmla="*/ 5626 h 136052"/>
              <a:gd name="connsiteX3" fmla="*/ 2802 w 47569"/>
              <a:gd name="connsiteY3" fmla="*/ 69141 h 136052"/>
              <a:gd name="connsiteX4" fmla="*/ 2827 w 47569"/>
              <a:gd name="connsiteY4" fmla="*/ 69934 h 136052"/>
              <a:gd name="connsiteX5" fmla="*/ 2827 w 47569"/>
              <a:gd name="connsiteY5" fmla="*/ 70194 h 136052"/>
              <a:gd name="connsiteX6" fmla="*/ 47531 w 47569"/>
              <a:gd name="connsiteY6" fmla="*/ 136052 h 136052"/>
              <a:gd name="connsiteX7" fmla="*/ 47569 w 47569"/>
              <a:gd name="connsiteY7" fmla="*/ 136002 h 136052"/>
              <a:gd name="connsiteX8" fmla="*/ 47569 w 47569"/>
              <a:gd name="connsiteY8" fmla="*/ 61 h 136052"/>
              <a:gd name="connsiteX9" fmla="*/ 47445 w 47569"/>
              <a:gd name="connsiteY9" fmla="*/ 0 h 136052"/>
              <a:gd name="connsiteX10" fmla="*/ 46007 w 47569"/>
              <a:gd name="connsiteY10" fmla="*/ 86 h 1360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47569" h="136052">
                <a:moveTo>
                  <a:pt x="46007" y="86"/>
                </a:moveTo>
                <a:cubicBezTo>
                  <a:pt x="46007" y="86"/>
                  <a:pt x="46727" y="61"/>
                  <a:pt x="46727" y="61"/>
                </a:cubicBezTo>
                <a:cubicBezTo>
                  <a:pt x="40216" y="346"/>
                  <a:pt x="23896" y="1474"/>
                  <a:pt x="0" y="5626"/>
                </a:cubicBezTo>
                <a:cubicBezTo>
                  <a:pt x="818" y="24253"/>
                  <a:pt x="2802" y="69141"/>
                  <a:pt x="2802" y="69141"/>
                </a:cubicBezTo>
                <a:cubicBezTo>
                  <a:pt x="2802" y="69141"/>
                  <a:pt x="2827" y="69934"/>
                  <a:pt x="2827" y="69934"/>
                </a:cubicBezTo>
                <a:cubicBezTo>
                  <a:pt x="2827" y="69934"/>
                  <a:pt x="2827" y="70120"/>
                  <a:pt x="2827" y="70194"/>
                </a:cubicBezTo>
                <a:cubicBezTo>
                  <a:pt x="2951" y="72190"/>
                  <a:pt x="4973" y="106507"/>
                  <a:pt x="47531" y="136052"/>
                </a:cubicBezTo>
                <a:cubicBezTo>
                  <a:pt x="47531" y="136015"/>
                  <a:pt x="47531" y="136015"/>
                  <a:pt x="47569" y="136002"/>
                </a:cubicBezTo>
                <a:cubicBezTo>
                  <a:pt x="47569" y="136002"/>
                  <a:pt x="47569" y="61"/>
                  <a:pt x="47569" y="61"/>
                </a:cubicBezTo>
                <a:cubicBezTo>
                  <a:pt x="47531" y="0"/>
                  <a:pt x="47482" y="0"/>
                  <a:pt x="47445" y="0"/>
                </a:cubicBezTo>
                <a:cubicBezTo>
                  <a:pt x="46850" y="61"/>
                  <a:pt x="46007" y="86"/>
                  <a:pt x="46007" y="86"/>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9997006" y="5270142"/>
            <a:ext cx="112972" cy="271671"/>
          </a:xfrm>
          <a:custGeom>
            <a:avLst/>
            <a:gdLst>
              <a:gd name="connsiteX0" fmla="*/ 112934 w 112972"/>
              <a:gd name="connsiteY0" fmla="*/ 236512 h 271671"/>
              <a:gd name="connsiteX1" fmla="*/ 104725 w 112972"/>
              <a:gd name="connsiteY1" fmla="*/ 231530 h 271671"/>
              <a:gd name="connsiteX2" fmla="*/ 46366 w 112972"/>
              <a:gd name="connsiteY2" fmla="*/ 170109 h 271671"/>
              <a:gd name="connsiteX3" fmla="*/ 36557 w 112972"/>
              <a:gd name="connsiteY3" fmla="*/ 134032 h 271671"/>
              <a:gd name="connsiteX4" fmla="*/ 36557 w 112972"/>
              <a:gd name="connsiteY4" fmla="*/ 133970 h 271671"/>
              <a:gd name="connsiteX5" fmla="*/ 36557 w 112972"/>
              <a:gd name="connsiteY5" fmla="*/ 133859 h 271671"/>
              <a:gd name="connsiteX6" fmla="*/ 36507 w 112972"/>
              <a:gd name="connsiteY6" fmla="*/ 133487 h 271671"/>
              <a:gd name="connsiteX7" fmla="*/ 32440 w 112972"/>
              <a:gd name="connsiteY7" fmla="*/ 42682 h 271671"/>
              <a:gd name="connsiteX8" fmla="*/ 45821 w 112972"/>
              <a:gd name="connsiteY8" fmla="*/ 40017 h 271671"/>
              <a:gd name="connsiteX9" fmla="*/ 110715 w 112972"/>
              <a:gd name="connsiteY9" fmla="*/ 31416 h 271671"/>
              <a:gd name="connsiteX10" fmla="*/ 112326 w 112972"/>
              <a:gd name="connsiteY10" fmla="*/ 31330 h 271671"/>
              <a:gd name="connsiteX11" fmla="*/ 112934 w 112972"/>
              <a:gd name="connsiteY11" fmla="*/ 31305 h 271671"/>
              <a:gd name="connsiteX12" fmla="*/ 112972 w 112972"/>
              <a:gd name="connsiteY12" fmla="*/ 31305 h 271671"/>
              <a:gd name="connsiteX13" fmla="*/ 112972 w 112972"/>
              <a:gd name="connsiteY13" fmla="*/ 0 h 271671"/>
              <a:gd name="connsiteX14" fmla="*/ 112761 w 112972"/>
              <a:gd name="connsiteY14" fmla="*/ 0 h 271671"/>
              <a:gd name="connsiteX15" fmla="*/ 112129 w 112972"/>
              <a:gd name="connsiteY15" fmla="*/ 24 h 271671"/>
              <a:gd name="connsiteX16" fmla="*/ 109227 w 112972"/>
              <a:gd name="connsiteY16" fmla="*/ 148 h 271671"/>
              <a:gd name="connsiteX17" fmla="*/ 19109 w 112972"/>
              <a:gd name="connsiteY17" fmla="*/ 13744 h 271671"/>
              <a:gd name="connsiteX18" fmla="*/ 0 w 112972"/>
              <a:gd name="connsiteY18" fmla="*/ 18193 h 271671"/>
              <a:gd name="connsiteX19" fmla="*/ 5195 w 112972"/>
              <a:gd name="connsiteY19" fmla="*/ 134875 h 271671"/>
              <a:gd name="connsiteX20" fmla="*/ 99219 w 112972"/>
              <a:gd name="connsiteY20" fmla="*/ 264471 h 271671"/>
              <a:gd name="connsiteX21" fmla="*/ 112972 w 112972"/>
              <a:gd name="connsiteY21" fmla="*/ 271671 h 271671"/>
              <a:gd name="connsiteX22" fmla="*/ 112972 w 112972"/>
              <a:gd name="connsiteY22" fmla="*/ 236499 h 271671"/>
              <a:gd name="connsiteX23" fmla="*/ 112934 w 112972"/>
              <a:gd name="connsiteY23" fmla="*/ 236512 h 27167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Lst>
            <a:rect l="l" t="t" r="r" b="b"/>
            <a:pathLst>
              <a:path w="112972" h="271671">
                <a:moveTo>
                  <a:pt x="112934" y="236512"/>
                </a:moveTo>
                <a:cubicBezTo>
                  <a:pt x="112934" y="236512"/>
                  <a:pt x="104725" y="231530"/>
                  <a:pt x="104725" y="231530"/>
                </a:cubicBezTo>
                <a:cubicBezTo>
                  <a:pt x="78002" y="215381"/>
                  <a:pt x="57811" y="194127"/>
                  <a:pt x="46366" y="170109"/>
                </a:cubicBezTo>
                <a:cubicBezTo>
                  <a:pt x="37375" y="151222"/>
                  <a:pt x="36594" y="136721"/>
                  <a:pt x="36557" y="134032"/>
                </a:cubicBezTo>
                <a:cubicBezTo>
                  <a:pt x="36557" y="134032"/>
                  <a:pt x="36557" y="133970"/>
                  <a:pt x="36557" y="133970"/>
                </a:cubicBezTo>
                <a:cubicBezTo>
                  <a:pt x="36557" y="133970"/>
                  <a:pt x="36557" y="133859"/>
                  <a:pt x="36557" y="133859"/>
                </a:cubicBezTo>
                <a:cubicBezTo>
                  <a:pt x="36557" y="133859"/>
                  <a:pt x="36507" y="133574"/>
                  <a:pt x="36507" y="133487"/>
                </a:cubicBezTo>
                <a:cubicBezTo>
                  <a:pt x="36507" y="133276"/>
                  <a:pt x="32440" y="42682"/>
                  <a:pt x="32440" y="42682"/>
                </a:cubicBezTo>
                <a:cubicBezTo>
                  <a:pt x="32440" y="42682"/>
                  <a:pt x="45821" y="40017"/>
                  <a:pt x="45821" y="40017"/>
                </a:cubicBezTo>
                <a:cubicBezTo>
                  <a:pt x="79205" y="33375"/>
                  <a:pt x="102320" y="31788"/>
                  <a:pt x="110715" y="31416"/>
                </a:cubicBezTo>
                <a:cubicBezTo>
                  <a:pt x="110715" y="31416"/>
                  <a:pt x="112326" y="31330"/>
                  <a:pt x="112326" y="31330"/>
                </a:cubicBezTo>
                <a:cubicBezTo>
                  <a:pt x="112326" y="31330"/>
                  <a:pt x="112934" y="31305"/>
                  <a:pt x="112934" y="31305"/>
                </a:cubicBezTo>
                <a:cubicBezTo>
                  <a:pt x="112934" y="31305"/>
                  <a:pt x="112934" y="31305"/>
                  <a:pt x="112972" y="31305"/>
                </a:cubicBezTo>
                <a:cubicBezTo>
                  <a:pt x="112972" y="31305"/>
                  <a:pt x="112972" y="0"/>
                  <a:pt x="112972" y="0"/>
                </a:cubicBezTo>
                <a:cubicBezTo>
                  <a:pt x="112847" y="0"/>
                  <a:pt x="112761" y="0"/>
                  <a:pt x="112761" y="0"/>
                </a:cubicBezTo>
                <a:cubicBezTo>
                  <a:pt x="112761" y="0"/>
                  <a:pt x="112129" y="24"/>
                  <a:pt x="112129" y="24"/>
                </a:cubicBezTo>
                <a:cubicBezTo>
                  <a:pt x="112129" y="24"/>
                  <a:pt x="109227" y="148"/>
                  <a:pt x="109227" y="148"/>
                </a:cubicBezTo>
                <a:cubicBezTo>
                  <a:pt x="97483" y="681"/>
                  <a:pt x="65116" y="3061"/>
                  <a:pt x="19109" y="13744"/>
                </a:cubicBezTo>
                <a:cubicBezTo>
                  <a:pt x="19109" y="13744"/>
                  <a:pt x="0" y="18193"/>
                  <a:pt x="0" y="18193"/>
                </a:cubicBezTo>
                <a:cubicBezTo>
                  <a:pt x="0" y="18193"/>
                  <a:pt x="5195" y="134664"/>
                  <a:pt x="5195" y="134875"/>
                </a:cubicBezTo>
                <a:cubicBezTo>
                  <a:pt x="5518" y="144269"/>
                  <a:pt x="10541" y="217005"/>
                  <a:pt x="99219" y="264471"/>
                </a:cubicBezTo>
                <a:cubicBezTo>
                  <a:pt x="99219" y="264471"/>
                  <a:pt x="112972" y="271671"/>
                  <a:pt x="112972" y="271671"/>
                </a:cubicBezTo>
                <a:cubicBezTo>
                  <a:pt x="112972" y="271671"/>
                  <a:pt x="112972" y="236499"/>
                  <a:pt x="112972" y="236499"/>
                </a:cubicBezTo>
                <a:cubicBezTo>
                  <a:pt x="112972" y="236499"/>
                  <a:pt x="112934" y="236512"/>
                  <a:pt x="112934" y="236512"/>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0109978" y="5270142"/>
            <a:ext cx="112884" cy="271709"/>
          </a:xfrm>
          <a:custGeom>
            <a:avLst/>
            <a:gdLst>
              <a:gd name="connsiteX0" fmla="*/ 10800 w 112884"/>
              <a:gd name="connsiteY0" fmla="*/ 265946 h 271709"/>
              <a:gd name="connsiteX1" fmla="*/ 13665 w 112884"/>
              <a:gd name="connsiteY1" fmla="*/ 264471 h 271709"/>
              <a:gd name="connsiteX2" fmla="*/ 107651 w 112884"/>
              <a:gd name="connsiteY2" fmla="*/ 134875 h 271709"/>
              <a:gd name="connsiteX3" fmla="*/ 112884 w 112884"/>
              <a:gd name="connsiteY3" fmla="*/ 18193 h 271709"/>
              <a:gd name="connsiteX4" fmla="*/ 93739 w 112884"/>
              <a:gd name="connsiteY4" fmla="*/ 13744 h 271709"/>
              <a:gd name="connsiteX5" fmla="*/ 3621 w 112884"/>
              <a:gd name="connsiteY5" fmla="*/ 148 h 271709"/>
              <a:gd name="connsiteX6" fmla="*/ 3621 w 112884"/>
              <a:gd name="connsiteY6" fmla="*/ 148 h 271709"/>
              <a:gd name="connsiteX7" fmla="*/ 3571 w 112884"/>
              <a:gd name="connsiteY7" fmla="*/ 148 h 271709"/>
              <a:gd name="connsiteX8" fmla="*/ 3571 w 112884"/>
              <a:gd name="connsiteY8" fmla="*/ 148 h 271709"/>
              <a:gd name="connsiteX9" fmla="*/ 3521 w 112884"/>
              <a:gd name="connsiteY9" fmla="*/ 148 h 271709"/>
              <a:gd name="connsiteX10" fmla="*/ 3571 w 112884"/>
              <a:gd name="connsiteY10" fmla="*/ 148 h 271709"/>
              <a:gd name="connsiteX11" fmla="*/ 0 w 112884"/>
              <a:gd name="connsiteY11" fmla="*/ 0 h 271709"/>
              <a:gd name="connsiteX12" fmla="*/ 0 w 112884"/>
              <a:gd name="connsiteY12" fmla="*/ 31305 h 271709"/>
              <a:gd name="connsiteX13" fmla="*/ 2182 w 112884"/>
              <a:gd name="connsiteY13" fmla="*/ 31416 h 271709"/>
              <a:gd name="connsiteX14" fmla="*/ 67064 w 112884"/>
              <a:gd name="connsiteY14" fmla="*/ 40017 h 271709"/>
              <a:gd name="connsiteX15" fmla="*/ 80445 w 112884"/>
              <a:gd name="connsiteY15" fmla="*/ 42682 h 271709"/>
              <a:gd name="connsiteX16" fmla="*/ 78286 w 112884"/>
              <a:gd name="connsiteY16" fmla="*/ 90842 h 271709"/>
              <a:gd name="connsiteX17" fmla="*/ 46504 w 112884"/>
              <a:gd name="connsiteY17" fmla="*/ 90842 h 271709"/>
              <a:gd name="connsiteX18" fmla="*/ 47495 w 112884"/>
              <a:gd name="connsiteY18" fmla="*/ 68658 h 271709"/>
              <a:gd name="connsiteX19" fmla="*/ 854 w 112884"/>
              <a:gd name="connsiteY19" fmla="*/ 63093 h 271709"/>
              <a:gd name="connsiteX20" fmla="*/ 0 w 112884"/>
              <a:gd name="connsiteY20" fmla="*/ 63093 h 271709"/>
              <a:gd name="connsiteX21" fmla="*/ 0 w 112884"/>
              <a:gd name="connsiteY21" fmla="*/ 199035 h 271709"/>
              <a:gd name="connsiteX22" fmla="*/ 42026 w 112884"/>
              <a:gd name="connsiteY22" fmla="*/ 146103 h 271709"/>
              <a:gd name="connsiteX23" fmla="*/ 74765 w 112884"/>
              <a:gd name="connsiteY23" fmla="*/ 146103 h 271709"/>
              <a:gd name="connsiteX24" fmla="*/ 66468 w 112884"/>
              <a:gd name="connsiteY24" fmla="*/ 170171 h 271709"/>
              <a:gd name="connsiteX25" fmla="*/ 8160 w 112884"/>
              <a:gd name="connsiteY25" fmla="*/ 231530 h 271709"/>
              <a:gd name="connsiteX26" fmla="*/ 0 w 112884"/>
              <a:gd name="connsiteY26" fmla="*/ 236499 h 271709"/>
              <a:gd name="connsiteX27" fmla="*/ 0 w 112884"/>
              <a:gd name="connsiteY27" fmla="*/ 271671 h 271709"/>
              <a:gd name="connsiteX28" fmla="*/ 73 w 112884"/>
              <a:gd name="connsiteY28" fmla="*/ 271709 h 271709"/>
              <a:gd name="connsiteX29" fmla="*/ 10800 w 112884"/>
              <a:gd name="connsiteY29" fmla="*/ 265946 h 2717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Lst>
            <a:rect l="l" t="t" r="r" b="b"/>
            <a:pathLst>
              <a:path w="112884" h="271709">
                <a:moveTo>
                  <a:pt x="10800" y="265946"/>
                </a:moveTo>
                <a:cubicBezTo>
                  <a:pt x="10800" y="265946"/>
                  <a:pt x="13665" y="264471"/>
                  <a:pt x="13665" y="264471"/>
                </a:cubicBezTo>
                <a:cubicBezTo>
                  <a:pt x="102320" y="217005"/>
                  <a:pt x="107379" y="144269"/>
                  <a:pt x="107651" y="134875"/>
                </a:cubicBezTo>
                <a:cubicBezTo>
                  <a:pt x="107651" y="134664"/>
                  <a:pt x="112884" y="18193"/>
                  <a:pt x="112884" y="18193"/>
                </a:cubicBezTo>
                <a:cubicBezTo>
                  <a:pt x="112884" y="18193"/>
                  <a:pt x="93739" y="13744"/>
                  <a:pt x="93739" y="13744"/>
                </a:cubicBezTo>
                <a:cubicBezTo>
                  <a:pt x="47769" y="3061"/>
                  <a:pt x="15413" y="681"/>
                  <a:pt x="3621" y="148"/>
                </a:cubicBezTo>
                <a:cubicBezTo>
                  <a:pt x="3621" y="148"/>
                  <a:pt x="3621" y="148"/>
                  <a:pt x="3621" y="148"/>
                </a:cubicBezTo>
                <a:cubicBezTo>
                  <a:pt x="3621" y="148"/>
                  <a:pt x="3621" y="148"/>
                  <a:pt x="3571" y="148"/>
                </a:cubicBezTo>
                <a:cubicBezTo>
                  <a:pt x="3571" y="148"/>
                  <a:pt x="3571" y="148"/>
                  <a:pt x="3571" y="148"/>
                </a:cubicBezTo>
                <a:cubicBezTo>
                  <a:pt x="3521" y="148"/>
                  <a:pt x="3521" y="148"/>
                  <a:pt x="3521" y="148"/>
                </a:cubicBezTo>
                <a:cubicBezTo>
                  <a:pt x="3521" y="148"/>
                  <a:pt x="3521" y="148"/>
                  <a:pt x="3571" y="148"/>
                </a:cubicBezTo>
                <a:cubicBezTo>
                  <a:pt x="3162" y="136"/>
                  <a:pt x="682" y="24"/>
                  <a:pt x="0" y="0"/>
                </a:cubicBezTo>
                <a:cubicBezTo>
                  <a:pt x="0" y="0"/>
                  <a:pt x="0" y="31305"/>
                  <a:pt x="0" y="31305"/>
                </a:cubicBezTo>
                <a:cubicBezTo>
                  <a:pt x="247" y="31317"/>
                  <a:pt x="2095" y="31416"/>
                  <a:pt x="2182" y="31416"/>
                </a:cubicBezTo>
                <a:cubicBezTo>
                  <a:pt x="10566" y="31788"/>
                  <a:pt x="33680" y="33375"/>
                  <a:pt x="67064" y="40017"/>
                </a:cubicBezTo>
                <a:cubicBezTo>
                  <a:pt x="67064" y="40017"/>
                  <a:pt x="80445" y="42682"/>
                  <a:pt x="80445" y="42682"/>
                </a:cubicBezTo>
                <a:cubicBezTo>
                  <a:pt x="80445" y="42682"/>
                  <a:pt x="79304" y="67258"/>
                  <a:pt x="78286" y="90842"/>
                </a:cubicBezTo>
                <a:cubicBezTo>
                  <a:pt x="78286" y="90842"/>
                  <a:pt x="46504" y="90842"/>
                  <a:pt x="46504" y="90842"/>
                </a:cubicBezTo>
                <a:cubicBezTo>
                  <a:pt x="46874" y="82303"/>
                  <a:pt x="47235" y="74272"/>
                  <a:pt x="47495" y="68658"/>
                </a:cubicBezTo>
                <a:cubicBezTo>
                  <a:pt x="23586" y="64506"/>
                  <a:pt x="7267" y="63379"/>
                  <a:pt x="854" y="63093"/>
                </a:cubicBezTo>
                <a:cubicBezTo>
                  <a:pt x="854" y="63093"/>
                  <a:pt x="359" y="63093"/>
                  <a:pt x="0" y="63093"/>
                </a:cubicBezTo>
                <a:cubicBezTo>
                  <a:pt x="0" y="63093"/>
                  <a:pt x="0" y="199035"/>
                  <a:pt x="0" y="199035"/>
                </a:cubicBezTo>
                <a:cubicBezTo>
                  <a:pt x="27257" y="180085"/>
                  <a:pt x="37834" y="159215"/>
                  <a:pt x="42026" y="146103"/>
                </a:cubicBezTo>
                <a:cubicBezTo>
                  <a:pt x="42026" y="146103"/>
                  <a:pt x="74765" y="146103"/>
                  <a:pt x="74765" y="146103"/>
                </a:cubicBezTo>
                <a:cubicBezTo>
                  <a:pt x="73438" y="152461"/>
                  <a:pt x="70946" y="160765"/>
                  <a:pt x="66468" y="170171"/>
                </a:cubicBezTo>
                <a:cubicBezTo>
                  <a:pt x="55035" y="194164"/>
                  <a:pt x="34846" y="215381"/>
                  <a:pt x="8160" y="231530"/>
                </a:cubicBezTo>
                <a:cubicBezTo>
                  <a:pt x="8160" y="231530"/>
                  <a:pt x="0" y="236499"/>
                  <a:pt x="0" y="236499"/>
                </a:cubicBezTo>
                <a:cubicBezTo>
                  <a:pt x="0" y="236499"/>
                  <a:pt x="0" y="271671"/>
                  <a:pt x="0" y="271671"/>
                </a:cubicBezTo>
                <a:cubicBezTo>
                  <a:pt x="0" y="271671"/>
                  <a:pt x="73" y="271709"/>
                  <a:pt x="73" y="271709"/>
                </a:cubicBezTo>
                <a:cubicBezTo>
                  <a:pt x="73" y="271709"/>
                  <a:pt x="10800" y="265946"/>
                  <a:pt x="10800" y="265946"/>
                </a:cubicBezTo>
              </a:path>
            </a:pathLst>
          </a:custGeom>
          <a:solidFill>
            <a:srgbClr val="C60A45">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9432268" y="5336583"/>
            <a:ext cx="127183" cy="157319"/>
          </a:xfrm>
          <a:custGeom>
            <a:avLst/>
            <a:gdLst>
              <a:gd name="connsiteX0" fmla="*/ 127183 w 127183"/>
              <a:gd name="connsiteY0" fmla="*/ 0 h 157319"/>
              <a:gd name="connsiteX1" fmla="*/ 127183 w 127183"/>
              <a:gd name="connsiteY1" fmla="*/ 30698 h 157319"/>
              <a:gd name="connsiteX2" fmla="*/ 64831 w 127183"/>
              <a:gd name="connsiteY2" fmla="*/ 30698 h 157319"/>
              <a:gd name="connsiteX3" fmla="*/ 40613 w 127183"/>
              <a:gd name="connsiteY3" fmla="*/ 39646 h 157319"/>
              <a:gd name="connsiteX4" fmla="*/ 31968 w 127183"/>
              <a:gd name="connsiteY4" fmla="*/ 65113 h 157319"/>
              <a:gd name="connsiteX5" fmla="*/ 31968 w 127183"/>
              <a:gd name="connsiteY5" fmla="*/ 91301 h 157319"/>
              <a:gd name="connsiteX6" fmla="*/ 40613 w 127183"/>
              <a:gd name="connsiteY6" fmla="*/ 116620 h 157319"/>
              <a:gd name="connsiteX7" fmla="*/ 64831 w 127183"/>
              <a:gd name="connsiteY7" fmla="*/ 125382 h 157319"/>
              <a:gd name="connsiteX8" fmla="*/ 127010 w 127183"/>
              <a:gd name="connsiteY8" fmla="*/ 125382 h 157319"/>
              <a:gd name="connsiteX9" fmla="*/ 127010 w 127183"/>
              <a:gd name="connsiteY9" fmla="*/ 157319 h 157319"/>
              <a:gd name="connsiteX10" fmla="*/ 62401 w 127183"/>
              <a:gd name="connsiteY10" fmla="*/ 157319 h 157319"/>
              <a:gd name="connsiteX11" fmla="*/ 34896 w 127183"/>
              <a:gd name="connsiteY11" fmla="*/ 152560 h 157319"/>
              <a:gd name="connsiteX12" fmla="*/ 15402 w 127183"/>
              <a:gd name="connsiteY12" fmla="*/ 139200 h 157319"/>
              <a:gd name="connsiteX13" fmla="*/ 3856 w 127183"/>
              <a:gd name="connsiteY13" fmla="*/ 119098 h 157319"/>
              <a:gd name="connsiteX14" fmla="*/ 0 w 127183"/>
              <a:gd name="connsiteY14" fmla="*/ 94052 h 157319"/>
              <a:gd name="connsiteX15" fmla="*/ 0 w 127183"/>
              <a:gd name="connsiteY15" fmla="*/ 62660 h 157319"/>
              <a:gd name="connsiteX16" fmla="*/ 3707 w 127183"/>
              <a:gd name="connsiteY16" fmla="*/ 38691 h 157319"/>
              <a:gd name="connsiteX17" fmla="*/ 15116 w 127183"/>
              <a:gd name="connsiteY17" fmla="*/ 18738 h 157319"/>
              <a:gd name="connsiteX18" fmla="*/ 34561 w 127183"/>
              <a:gd name="connsiteY18" fmla="*/ 5068 h 157319"/>
              <a:gd name="connsiteX19" fmla="*/ 62401 w 127183"/>
              <a:gd name="connsiteY19" fmla="*/ 0 h 157319"/>
              <a:gd name="connsiteX20" fmla="*/ 127183 w 127183"/>
              <a:gd name="connsiteY20" fmla="*/ 0 h 1573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27183" h="157319">
                <a:moveTo>
                  <a:pt x="127183" y="0"/>
                </a:moveTo>
                <a:cubicBezTo>
                  <a:pt x="127183" y="0"/>
                  <a:pt x="127183" y="30698"/>
                  <a:pt x="127183" y="30698"/>
                </a:cubicBezTo>
                <a:cubicBezTo>
                  <a:pt x="127183" y="30698"/>
                  <a:pt x="64831" y="30698"/>
                  <a:pt x="64831" y="30698"/>
                </a:cubicBezTo>
                <a:cubicBezTo>
                  <a:pt x="54427" y="30698"/>
                  <a:pt x="46292" y="33697"/>
                  <a:pt x="40613" y="39646"/>
                </a:cubicBezTo>
                <a:cubicBezTo>
                  <a:pt x="34847" y="45557"/>
                  <a:pt x="31968" y="54046"/>
                  <a:pt x="31968" y="65113"/>
                </a:cubicBezTo>
                <a:cubicBezTo>
                  <a:pt x="31968" y="65113"/>
                  <a:pt x="31968" y="91301"/>
                  <a:pt x="31968" y="91301"/>
                </a:cubicBezTo>
                <a:cubicBezTo>
                  <a:pt x="31968" y="102330"/>
                  <a:pt x="34847" y="110807"/>
                  <a:pt x="40613" y="116620"/>
                </a:cubicBezTo>
                <a:cubicBezTo>
                  <a:pt x="46292" y="122470"/>
                  <a:pt x="54427" y="125382"/>
                  <a:pt x="64831" y="125382"/>
                </a:cubicBezTo>
                <a:cubicBezTo>
                  <a:pt x="64831" y="125382"/>
                  <a:pt x="127010" y="125382"/>
                  <a:pt x="127010" y="125382"/>
                </a:cubicBezTo>
                <a:cubicBezTo>
                  <a:pt x="127010" y="125382"/>
                  <a:pt x="127010" y="157319"/>
                  <a:pt x="127010" y="157319"/>
                </a:cubicBezTo>
                <a:cubicBezTo>
                  <a:pt x="127010" y="157319"/>
                  <a:pt x="62401" y="157319"/>
                  <a:pt x="62401" y="157319"/>
                </a:cubicBezTo>
                <a:cubicBezTo>
                  <a:pt x="51947" y="157319"/>
                  <a:pt x="42795" y="155770"/>
                  <a:pt x="34896" y="152560"/>
                </a:cubicBezTo>
                <a:cubicBezTo>
                  <a:pt x="26959" y="149424"/>
                  <a:pt x="20486" y="144951"/>
                  <a:pt x="15402" y="139200"/>
                </a:cubicBezTo>
                <a:cubicBezTo>
                  <a:pt x="10230" y="133474"/>
                  <a:pt x="6423" y="126757"/>
                  <a:pt x="3856" y="119098"/>
                </a:cubicBezTo>
                <a:cubicBezTo>
                  <a:pt x="1276" y="111402"/>
                  <a:pt x="0" y="103037"/>
                  <a:pt x="0" y="94052"/>
                </a:cubicBezTo>
                <a:cubicBezTo>
                  <a:pt x="0" y="94052"/>
                  <a:pt x="0" y="62660"/>
                  <a:pt x="0" y="62660"/>
                </a:cubicBezTo>
                <a:cubicBezTo>
                  <a:pt x="0" y="54282"/>
                  <a:pt x="1227" y="46288"/>
                  <a:pt x="3707" y="38691"/>
                </a:cubicBezTo>
                <a:cubicBezTo>
                  <a:pt x="6125" y="31131"/>
                  <a:pt x="9933" y="24476"/>
                  <a:pt x="15116" y="18738"/>
                </a:cubicBezTo>
                <a:cubicBezTo>
                  <a:pt x="20201" y="13013"/>
                  <a:pt x="26661" y="8464"/>
                  <a:pt x="34561" y="5068"/>
                </a:cubicBezTo>
                <a:cubicBezTo>
                  <a:pt x="42473" y="1710"/>
                  <a:pt x="51748" y="0"/>
                  <a:pt x="62401" y="0"/>
                </a:cubicBezTo>
                <a:cubicBezTo>
                  <a:pt x="62401" y="0"/>
                  <a:pt x="127183" y="0"/>
                  <a:pt x="127183" y="0"/>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9173423" y="5336583"/>
            <a:ext cx="127184" cy="157319"/>
          </a:xfrm>
          <a:custGeom>
            <a:avLst/>
            <a:gdLst>
              <a:gd name="connsiteX0" fmla="*/ 127184 w 127184"/>
              <a:gd name="connsiteY0" fmla="*/ 0 h 157319"/>
              <a:gd name="connsiteX1" fmla="*/ 127184 w 127184"/>
              <a:gd name="connsiteY1" fmla="*/ 30698 h 157319"/>
              <a:gd name="connsiteX2" fmla="*/ 64869 w 127184"/>
              <a:gd name="connsiteY2" fmla="*/ 30698 h 157319"/>
              <a:gd name="connsiteX3" fmla="*/ 40563 w 127184"/>
              <a:gd name="connsiteY3" fmla="*/ 39646 h 157319"/>
              <a:gd name="connsiteX4" fmla="*/ 31969 w 127184"/>
              <a:gd name="connsiteY4" fmla="*/ 65113 h 157319"/>
              <a:gd name="connsiteX5" fmla="*/ 31969 w 127184"/>
              <a:gd name="connsiteY5" fmla="*/ 91301 h 157319"/>
              <a:gd name="connsiteX6" fmla="*/ 40563 w 127184"/>
              <a:gd name="connsiteY6" fmla="*/ 116620 h 157319"/>
              <a:gd name="connsiteX7" fmla="*/ 64869 w 127184"/>
              <a:gd name="connsiteY7" fmla="*/ 125382 h 157319"/>
              <a:gd name="connsiteX8" fmla="*/ 127023 w 127184"/>
              <a:gd name="connsiteY8" fmla="*/ 125382 h 157319"/>
              <a:gd name="connsiteX9" fmla="*/ 127023 w 127184"/>
              <a:gd name="connsiteY9" fmla="*/ 157319 h 157319"/>
              <a:gd name="connsiteX10" fmla="*/ 62376 w 127184"/>
              <a:gd name="connsiteY10" fmla="*/ 157319 h 157319"/>
              <a:gd name="connsiteX11" fmla="*/ 34870 w 127184"/>
              <a:gd name="connsiteY11" fmla="*/ 152560 h 157319"/>
              <a:gd name="connsiteX12" fmla="*/ 15340 w 127184"/>
              <a:gd name="connsiteY12" fmla="*/ 139200 h 157319"/>
              <a:gd name="connsiteX13" fmla="*/ 3857 w 127184"/>
              <a:gd name="connsiteY13" fmla="*/ 119098 h 157319"/>
              <a:gd name="connsiteX14" fmla="*/ 0 w 127184"/>
              <a:gd name="connsiteY14" fmla="*/ 94052 h 157319"/>
              <a:gd name="connsiteX15" fmla="*/ 0 w 127184"/>
              <a:gd name="connsiteY15" fmla="*/ 62660 h 157319"/>
              <a:gd name="connsiteX16" fmla="*/ 3733 w 127184"/>
              <a:gd name="connsiteY16" fmla="*/ 38691 h 157319"/>
              <a:gd name="connsiteX17" fmla="*/ 15055 w 127184"/>
              <a:gd name="connsiteY17" fmla="*/ 18738 h 157319"/>
              <a:gd name="connsiteX18" fmla="*/ 34586 w 127184"/>
              <a:gd name="connsiteY18" fmla="*/ 5068 h 157319"/>
              <a:gd name="connsiteX19" fmla="*/ 62376 w 127184"/>
              <a:gd name="connsiteY19" fmla="*/ 0 h 157319"/>
              <a:gd name="connsiteX20" fmla="*/ 127184 w 127184"/>
              <a:gd name="connsiteY20" fmla="*/ 0 h 1573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27184" h="157319">
                <a:moveTo>
                  <a:pt x="127184" y="0"/>
                </a:moveTo>
                <a:cubicBezTo>
                  <a:pt x="127184" y="0"/>
                  <a:pt x="127184" y="30698"/>
                  <a:pt x="127184" y="30698"/>
                </a:cubicBezTo>
                <a:cubicBezTo>
                  <a:pt x="127184" y="30698"/>
                  <a:pt x="64869" y="30698"/>
                  <a:pt x="64869" y="30698"/>
                </a:cubicBezTo>
                <a:cubicBezTo>
                  <a:pt x="54378" y="30698"/>
                  <a:pt x="46316" y="33697"/>
                  <a:pt x="40563" y="39646"/>
                </a:cubicBezTo>
                <a:cubicBezTo>
                  <a:pt x="34845" y="45557"/>
                  <a:pt x="31969" y="54046"/>
                  <a:pt x="31969" y="65113"/>
                </a:cubicBezTo>
                <a:cubicBezTo>
                  <a:pt x="31969" y="65113"/>
                  <a:pt x="31969" y="91301"/>
                  <a:pt x="31969" y="91301"/>
                </a:cubicBezTo>
                <a:cubicBezTo>
                  <a:pt x="31969" y="102330"/>
                  <a:pt x="34845" y="110807"/>
                  <a:pt x="40563" y="116620"/>
                </a:cubicBezTo>
                <a:cubicBezTo>
                  <a:pt x="46316" y="122470"/>
                  <a:pt x="54378" y="125382"/>
                  <a:pt x="64869" y="125382"/>
                </a:cubicBezTo>
                <a:cubicBezTo>
                  <a:pt x="64869" y="125382"/>
                  <a:pt x="127023" y="125382"/>
                  <a:pt x="127023" y="125382"/>
                </a:cubicBezTo>
                <a:cubicBezTo>
                  <a:pt x="127023" y="125382"/>
                  <a:pt x="127023" y="157319"/>
                  <a:pt x="127023" y="157319"/>
                </a:cubicBezTo>
                <a:cubicBezTo>
                  <a:pt x="127023" y="157319"/>
                  <a:pt x="62376" y="157319"/>
                  <a:pt x="62376" y="157319"/>
                </a:cubicBezTo>
                <a:cubicBezTo>
                  <a:pt x="51947" y="157319"/>
                  <a:pt x="42808" y="155770"/>
                  <a:pt x="34870" y="152560"/>
                </a:cubicBezTo>
                <a:cubicBezTo>
                  <a:pt x="27009" y="149424"/>
                  <a:pt x="20486" y="144951"/>
                  <a:pt x="15340" y="139200"/>
                </a:cubicBezTo>
                <a:cubicBezTo>
                  <a:pt x="10255" y="133474"/>
                  <a:pt x="6398" y="126757"/>
                  <a:pt x="3857" y="119098"/>
                </a:cubicBezTo>
                <a:cubicBezTo>
                  <a:pt x="1314" y="111402"/>
                  <a:pt x="0" y="103037"/>
                  <a:pt x="0" y="94052"/>
                </a:cubicBezTo>
                <a:cubicBezTo>
                  <a:pt x="0" y="94052"/>
                  <a:pt x="0" y="62660"/>
                  <a:pt x="0" y="62660"/>
                </a:cubicBezTo>
                <a:cubicBezTo>
                  <a:pt x="0" y="54282"/>
                  <a:pt x="1253" y="46288"/>
                  <a:pt x="3733" y="38691"/>
                </a:cubicBezTo>
                <a:cubicBezTo>
                  <a:pt x="6125" y="31131"/>
                  <a:pt x="9957" y="24476"/>
                  <a:pt x="15055" y="18738"/>
                </a:cubicBezTo>
                <a:cubicBezTo>
                  <a:pt x="20201" y="13013"/>
                  <a:pt x="26723" y="8464"/>
                  <a:pt x="34586" y="5068"/>
                </a:cubicBezTo>
                <a:cubicBezTo>
                  <a:pt x="42474" y="1710"/>
                  <a:pt x="51774" y="0"/>
                  <a:pt x="62376" y="0"/>
                </a:cubicBezTo>
                <a:cubicBezTo>
                  <a:pt x="62376" y="0"/>
                  <a:pt x="127184" y="0"/>
                  <a:pt x="127184" y="0"/>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3"/>
          <p:cNvSpPr/>
          <p:nvPr/>
        </p:nvSpPr>
        <p:spPr>
          <a:xfrm>
            <a:off x="9838410" y="5337450"/>
            <a:ext cx="127183" cy="154568"/>
          </a:xfrm>
          <a:custGeom>
            <a:avLst/>
            <a:gdLst>
              <a:gd name="connsiteX0" fmla="*/ 127183 w 127183"/>
              <a:gd name="connsiteY0" fmla="*/ 0 h 154568"/>
              <a:gd name="connsiteX1" fmla="*/ 127183 w 127183"/>
              <a:gd name="connsiteY1" fmla="*/ 30722 h 154568"/>
              <a:gd name="connsiteX2" fmla="*/ 64893 w 127183"/>
              <a:gd name="connsiteY2" fmla="*/ 30722 h 154568"/>
              <a:gd name="connsiteX3" fmla="*/ 40564 w 127183"/>
              <a:gd name="connsiteY3" fmla="*/ 39646 h 154568"/>
              <a:gd name="connsiteX4" fmla="*/ 31919 w 127183"/>
              <a:gd name="connsiteY4" fmla="*/ 65139 h 154568"/>
              <a:gd name="connsiteX5" fmla="*/ 31919 w 127183"/>
              <a:gd name="connsiteY5" fmla="*/ 88524 h 154568"/>
              <a:gd name="connsiteX6" fmla="*/ 40564 w 127183"/>
              <a:gd name="connsiteY6" fmla="*/ 113906 h 154568"/>
              <a:gd name="connsiteX7" fmla="*/ 64893 w 127183"/>
              <a:gd name="connsiteY7" fmla="*/ 122631 h 154568"/>
              <a:gd name="connsiteX8" fmla="*/ 127021 w 127183"/>
              <a:gd name="connsiteY8" fmla="*/ 122631 h 154568"/>
              <a:gd name="connsiteX9" fmla="*/ 127021 w 127183"/>
              <a:gd name="connsiteY9" fmla="*/ 154568 h 154568"/>
              <a:gd name="connsiteX10" fmla="*/ 62376 w 127183"/>
              <a:gd name="connsiteY10" fmla="*/ 154568 h 154568"/>
              <a:gd name="connsiteX11" fmla="*/ 34883 w 127183"/>
              <a:gd name="connsiteY11" fmla="*/ 149821 h 154568"/>
              <a:gd name="connsiteX12" fmla="*/ 15378 w 127183"/>
              <a:gd name="connsiteY12" fmla="*/ 136499 h 154568"/>
              <a:gd name="connsiteX13" fmla="*/ 3867 w 127183"/>
              <a:gd name="connsiteY13" fmla="*/ 116335 h 154568"/>
              <a:gd name="connsiteX14" fmla="*/ 0 w 127183"/>
              <a:gd name="connsiteY14" fmla="*/ 91301 h 154568"/>
              <a:gd name="connsiteX15" fmla="*/ 0 w 127183"/>
              <a:gd name="connsiteY15" fmla="*/ 62672 h 154568"/>
              <a:gd name="connsiteX16" fmla="*/ 3671 w 127183"/>
              <a:gd name="connsiteY16" fmla="*/ 38704 h 154568"/>
              <a:gd name="connsiteX17" fmla="*/ 15067 w 127183"/>
              <a:gd name="connsiteY17" fmla="*/ 18763 h 154568"/>
              <a:gd name="connsiteX18" fmla="*/ 34598 w 127183"/>
              <a:gd name="connsiteY18" fmla="*/ 5069 h 154568"/>
              <a:gd name="connsiteX19" fmla="*/ 62376 w 127183"/>
              <a:gd name="connsiteY19" fmla="*/ 0 h 154568"/>
              <a:gd name="connsiteX20" fmla="*/ 127183 w 127183"/>
              <a:gd name="connsiteY20" fmla="*/ 0 h 15456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27183" h="154568">
                <a:moveTo>
                  <a:pt x="127183" y="0"/>
                </a:moveTo>
                <a:cubicBezTo>
                  <a:pt x="127183" y="0"/>
                  <a:pt x="127183" y="30722"/>
                  <a:pt x="127183" y="30722"/>
                </a:cubicBezTo>
                <a:cubicBezTo>
                  <a:pt x="127183" y="30722"/>
                  <a:pt x="64893" y="30722"/>
                  <a:pt x="64893" y="30722"/>
                </a:cubicBezTo>
                <a:cubicBezTo>
                  <a:pt x="54402" y="30722"/>
                  <a:pt x="46342" y="33697"/>
                  <a:pt x="40564" y="39646"/>
                </a:cubicBezTo>
                <a:cubicBezTo>
                  <a:pt x="34846" y="45582"/>
                  <a:pt x="31919" y="54084"/>
                  <a:pt x="31919" y="65139"/>
                </a:cubicBezTo>
                <a:cubicBezTo>
                  <a:pt x="31919" y="65139"/>
                  <a:pt x="31919" y="88524"/>
                  <a:pt x="31919" y="88524"/>
                </a:cubicBezTo>
                <a:cubicBezTo>
                  <a:pt x="31919" y="99591"/>
                  <a:pt x="34846" y="108031"/>
                  <a:pt x="40564" y="113906"/>
                </a:cubicBezTo>
                <a:cubicBezTo>
                  <a:pt x="46342" y="119743"/>
                  <a:pt x="54402" y="122631"/>
                  <a:pt x="64893" y="122631"/>
                </a:cubicBezTo>
                <a:cubicBezTo>
                  <a:pt x="64893" y="122631"/>
                  <a:pt x="127021" y="122631"/>
                  <a:pt x="127021" y="122631"/>
                </a:cubicBezTo>
                <a:cubicBezTo>
                  <a:pt x="127021" y="122631"/>
                  <a:pt x="127021" y="154568"/>
                  <a:pt x="127021" y="154568"/>
                </a:cubicBezTo>
                <a:cubicBezTo>
                  <a:pt x="127021" y="154568"/>
                  <a:pt x="62376" y="154568"/>
                  <a:pt x="62376" y="154568"/>
                </a:cubicBezTo>
                <a:cubicBezTo>
                  <a:pt x="51947" y="154568"/>
                  <a:pt x="42820" y="153031"/>
                  <a:pt x="34883" y="149821"/>
                </a:cubicBezTo>
                <a:cubicBezTo>
                  <a:pt x="27021" y="146674"/>
                  <a:pt x="20473" y="142212"/>
                  <a:pt x="15378" y="136499"/>
                </a:cubicBezTo>
                <a:cubicBezTo>
                  <a:pt x="10255" y="130711"/>
                  <a:pt x="6411" y="123981"/>
                  <a:pt x="3867" y="116335"/>
                </a:cubicBezTo>
                <a:cubicBezTo>
                  <a:pt x="1251" y="108651"/>
                  <a:pt x="0" y="100310"/>
                  <a:pt x="0" y="91301"/>
                </a:cubicBezTo>
                <a:cubicBezTo>
                  <a:pt x="0" y="91301"/>
                  <a:pt x="0" y="62672"/>
                  <a:pt x="0" y="62672"/>
                </a:cubicBezTo>
                <a:cubicBezTo>
                  <a:pt x="0" y="54269"/>
                  <a:pt x="1190" y="46313"/>
                  <a:pt x="3671" y="38704"/>
                </a:cubicBezTo>
                <a:cubicBezTo>
                  <a:pt x="6150" y="31156"/>
                  <a:pt x="9957" y="24476"/>
                  <a:pt x="15067" y="18763"/>
                </a:cubicBezTo>
                <a:cubicBezTo>
                  <a:pt x="20201" y="13013"/>
                  <a:pt x="26723" y="8452"/>
                  <a:pt x="34598" y="5069"/>
                </a:cubicBezTo>
                <a:cubicBezTo>
                  <a:pt x="42460" y="1710"/>
                  <a:pt x="51711" y="0"/>
                  <a:pt x="62376" y="0"/>
                </a:cubicBezTo>
                <a:cubicBezTo>
                  <a:pt x="62376" y="0"/>
                  <a:pt x="127183" y="0"/>
                  <a:pt x="127183"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9309908" y="5336558"/>
            <a:ext cx="123339" cy="157022"/>
          </a:xfrm>
          <a:custGeom>
            <a:avLst/>
            <a:gdLst>
              <a:gd name="connsiteX0" fmla="*/ 123339 w 123339"/>
              <a:gd name="connsiteY0" fmla="*/ 29136 h 157022"/>
              <a:gd name="connsiteX1" fmla="*/ 77010 w 123339"/>
              <a:gd name="connsiteY1" fmla="*/ 29136 h 157022"/>
              <a:gd name="connsiteX2" fmla="*/ 77010 w 123339"/>
              <a:gd name="connsiteY2" fmla="*/ 157022 h 157022"/>
              <a:gd name="connsiteX3" fmla="*/ 46106 w 123339"/>
              <a:gd name="connsiteY3" fmla="*/ 157022 h 157022"/>
              <a:gd name="connsiteX4" fmla="*/ 46106 w 123339"/>
              <a:gd name="connsiteY4" fmla="*/ 29136 h 157022"/>
              <a:gd name="connsiteX5" fmla="*/ 0 w 123339"/>
              <a:gd name="connsiteY5" fmla="*/ 29136 h 157022"/>
              <a:gd name="connsiteX6" fmla="*/ 0 w 123339"/>
              <a:gd name="connsiteY6" fmla="*/ 0 h 157022"/>
              <a:gd name="connsiteX7" fmla="*/ 123339 w 123339"/>
              <a:gd name="connsiteY7" fmla="*/ 0 h 157022"/>
              <a:gd name="connsiteX8" fmla="*/ 123339 w 123339"/>
              <a:gd name="connsiteY8" fmla="*/ 29136 h 1570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23339" h="157022">
                <a:moveTo>
                  <a:pt x="123339" y="29136"/>
                </a:moveTo>
                <a:cubicBezTo>
                  <a:pt x="123339" y="29136"/>
                  <a:pt x="77010" y="29136"/>
                  <a:pt x="77010" y="29136"/>
                </a:cubicBezTo>
                <a:cubicBezTo>
                  <a:pt x="77010" y="29136"/>
                  <a:pt x="77010" y="157022"/>
                  <a:pt x="77010" y="157022"/>
                </a:cubicBezTo>
                <a:cubicBezTo>
                  <a:pt x="77010" y="157022"/>
                  <a:pt x="46106" y="157022"/>
                  <a:pt x="46106" y="157022"/>
                </a:cubicBezTo>
                <a:cubicBezTo>
                  <a:pt x="46106" y="157022"/>
                  <a:pt x="46106" y="29136"/>
                  <a:pt x="46106" y="29136"/>
                </a:cubicBezTo>
                <a:cubicBezTo>
                  <a:pt x="46106" y="29136"/>
                  <a:pt x="0" y="29136"/>
                  <a:pt x="0" y="29136"/>
                </a:cubicBezTo>
                <a:cubicBezTo>
                  <a:pt x="0" y="29136"/>
                  <a:pt x="0" y="0"/>
                  <a:pt x="0" y="0"/>
                </a:cubicBezTo>
                <a:cubicBezTo>
                  <a:pt x="0" y="0"/>
                  <a:pt x="123339" y="0"/>
                  <a:pt x="123339" y="0"/>
                </a:cubicBezTo>
                <a:cubicBezTo>
                  <a:pt x="123339" y="0"/>
                  <a:pt x="123339" y="29136"/>
                  <a:pt x="123339" y="29136"/>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9563271" y="5276748"/>
            <a:ext cx="175374" cy="216831"/>
          </a:xfrm>
          <a:custGeom>
            <a:avLst/>
            <a:gdLst>
              <a:gd name="connsiteX0" fmla="*/ 175374 w 175374"/>
              <a:gd name="connsiteY0" fmla="*/ 0 h 216831"/>
              <a:gd name="connsiteX1" fmla="*/ 104526 w 175374"/>
              <a:gd name="connsiteY1" fmla="*/ 216831 h 216831"/>
              <a:gd name="connsiteX2" fmla="*/ 51079 w 175374"/>
              <a:gd name="connsiteY2" fmla="*/ 216831 h 216831"/>
              <a:gd name="connsiteX3" fmla="*/ 0 w 175374"/>
              <a:gd name="connsiteY3" fmla="*/ 59809 h 216831"/>
              <a:gd name="connsiteX4" fmla="*/ 33371 w 175374"/>
              <a:gd name="connsiteY4" fmla="*/ 59809 h 216831"/>
              <a:gd name="connsiteX5" fmla="*/ 77678 w 175374"/>
              <a:gd name="connsiteY5" fmla="*/ 192640 h 216831"/>
              <a:gd name="connsiteX6" fmla="*/ 79737 w 175374"/>
              <a:gd name="connsiteY6" fmla="*/ 192640 h 216831"/>
              <a:gd name="connsiteX7" fmla="*/ 143305 w 175374"/>
              <a:gd name="connsiteY7" fmla="*/ 0 h 216831"/>
              <a:gd name="connsiteX8" fmla="*/ 175374 w 175374"/>
              <a:gd name="connsiteY8" fmla="*/ 0 h 21683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75374" h="216831">
                <a:moveTo>
                  <a:pt x="175374" y="0"/>
                </a:moveTo>
                <a:cubicBezTo>
                  <a:pt x="175374" y="0"/>
                  <a:pt x="104526" y="216831"/>
                  <a:pt x="104526" y="216831"/>
                </a:cubicBezTo>
                <a:cubicBezTo>
                  <a:pt x="104526" y="216831"/>
                  <a:pt x="51079" y="216831"/>
                  <a:pt x="51079" y="216831"/>
                </a:cubicBezTo>
                <a:cubicBezTo>
                  <a:pt x="51079" y="216831"/>
                  <a:pt x="0" y="59809"/>
                  <a:pt x="0" y="59809"/>
                </a:cubicBezTo>
                <a:cubicBezTo>
                  <a:pt x="0" y="59809"/>
                  <a:pt x="33371" y="59809"/>
                  <a:pt x="33371" y="59809"/>
                </a:cubicBezTo>
                <a:cubicBezTo>
                  <a:pt x="33371" y="59809"/>
                  <a:pt x="77678" y="192640"/>
                  <a:pt x="77678" y="192640"/>
                </a:cubicBezTo>
                <a:cubicBezTo>
                  <a:pt x="77678" y="192640"/>
                  <a:pt x="79737" y="192640"/>
                  <a:pt x="79737" y="192640"/>
                </a:cubicBezTo>
                <a:cubicBezTo>
                  <a:pt x="79737" y="192640"/>
                  <a:pt x="143305" y="0"/>
                  <a:pt x="143305" y="0"/>
                </a:cubicBezTo>
                <a:cubicBezTo>
                  <a:pt x="143305" y="0"/>
                  <a:pt x="175374" y="0"/>
                  <a:pt x="175374"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9687168" y="5336558"/>
            <a:ext cx="156102" cy="157319"/>
          </a:xfrm>
          <a:custGeom>
            <a:avLst/>
            <a:gdLst>
              <a:gd name="connsiteX0" fmla="*/ 156102 w 156102"/>
              <a:gd name="connsiteY0" fmla="*/ 157084 h 157319"/>
              <a:gd name="connsiteX1" fmla="*/ 105109 w 156102"/>
              <a:gd name="connsiteY1" fmla="*/ 0 h 157319"/>
              <a:gd name="connsiteX2" fmla="*/ 51650 w 156102"/>
              <a:gd name="connsiteY2" fmla="*/ 0 h 157319"/>
              <a:gd name="connsiteX3" fmla="*/ 0 w 156102"/>
              <a:gd name="connsiteY3" fmla="*/ 157319 h 157319"/>
              <a:gd name="connsiteX4" fmla="*/ 32305 w 156102"/>
              <a:gd name="connsiteY4" fmla="*/ 157319 h 157319"/>
              <a:gd name="connsiteX5" fmla="*/ 76439 w 156102"/>
              <a:gd name="connsiteY5" fmla="*/ 24216 h 157319"/>
              <a:gd name="connsiteX6" fmla="*/ 78473 w 156102"/>
              <a:gd name="connsiteY6" fmla="*/ 24216 h 157319"/>
              <a:gd name="connsiteX7" fmla="*/ 112042 w 156102"/>
              <a:gd name="connsiteY7" fmla="*/ 124874 h 157319"/>
              <a:gd name="connsiteX8" fmla="*/ 71243 w 156102"/>
              <a:gd name="connsiteY8" fmla="*/ 124874 h 157319"/>
              <a:gd name="connsiteX9" fmla="*/ 61521 w 156102"/>
              <a:gd name="connsiteY9" fmla="*/ 157084 h 157319"/>
              <a:gd name="connsiteX10" fmla="*/ 156102 w 156102"/>
              <a:gd name="connsiteY10" fmla="*/ 157084 h 1573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156102" h="157319">
                <a:moveTo>
                  <a:pt x="156102" y="157084"/>
                </a:moveTo>
                <a:cubicBezTo>
                  <a:pt x="156102" y="157084"/>
                  <a:pt x="105109" y="0"/>
                  <a:pt x="105109" y="0"/>
                </a:cubicBezTo>
                <a:cubicBezTo>
                  <a:pt x="105109" y="0"/>
                  <a:pt x="51650" y="0"/>
                  <a:pt x="51650" y="0"/>
                </a:cubicBezTo>
                <a:cubicBezTo>
                  <a:pt x="51650" y="0"/>
                  <a:pt x="0" y="157319"/>
                  <a:pt x="0" y="157319"/>
                </a:cubicBezTo>
                <a:cubicBezTo>
                  <a:pt x="0" y="157319"/>
                  <a:pt x="32305" y="157319"/>
                  <a:pt x="32305" y="157319"/>
                </a:cubicBezTo>
                <a:cubicBezTo>
                  <a:pt x="32305" y="157319"/>
                  <a:pt x="76439" y="24216"/>
                  <a:pt x="76439" y="24216"/>
                </a:cubicBezTo>
                <a:cubicBezTo>
                  <a:pt x="76439" y="24216"/>
                  <a:pt x="78473" y="24216"/>
                  <a:pt x="78473" y="24216"/>
                </a:cubicBezTo>
                <a:cubicBezTo>
                  <a:pt x="78473" y="24216"/>
                  <a:pt x="112042" y="124874"/>
                  <a:pt x="112042" y="124874"/>
                </a:cubicBezTo>
                <a:cubicBezTo>
                  <a:pt x="112042" y="124874"/>
                  <a:pt x="71243" y="124874"/>
                  <a:pt x="71243" y="124874"/>
                </a:cubicBezTo>
                <a:cubicBezTo>
                  <a:pt x="71243" y="124874"/>
                  <a:pt x="61521" y="157084"/>
                  <a:pt x="61521" y="157084"/>
                </a:cubicBezTo>
                <a:cubicBezTo>
                  <a:pt x="61521" y="157084"/>
                  <a:pt x="156102" y="157084"/>
                  <a:pt x="156102" y="157084"/>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4" name="TextBox 1023">
            <a:extLst>
              <a:ext uri="{FF2B5EF4-FFF2-40B4-BE49-F238E27FC236}">
                <a16:creationId xmlns:a16="http://schemas.microsoft.com/office/drawing/2014/main" id="{2210F699-B4DE-4548-8DF9-45C26C749C06}"/>
              </a:ext>
            </a:extLst>
          </p:cNvPr>
          <p:cNvSpPr txBox="1"/>
          <p:nvPr/>
        </p:nvSpPr>
        <p:spPr>
          <a:xfrm>
            <a:off x="952500" y="431792"/>
            <a:ext cx="3142651" cy="461665"/>
          </a:xfrm>
          <a:prstGeom prst="rect">
            <a:avLst/>
          </a:prstGeom>
          <a:noFill/>
        </p:spPr>
        <p:txBody>
          <a:bodyPr wrap="square" rtlCol="0">
            <a:spAutoFit/>
          </a:bodyPr>
          <a:lstStyle/>
          <a:p>
            <a:r>
              <a:rPr lang="en-US" altLang="ja-JP" sz="2400" spc="-150" dirty="0">
                <a:solidFill>
                  <a:schemeClr val="tx1">
                    <a:lumMod val="75000"/>
                    <a:lumOff val="25000"/>
                  </a:schemeClr>
                </a:solidFill>
              </a:rPr>
              <a:t>CTCVAC</a:t>
            </a:r>
            <a:r>
              <a:rPr lang="ja-JP" altLang="en-US" sz="2400" spc="-150" dirty="0">
                <a:solidFill>
                  <a:schemeClr val="tx1">
                    <a:lumMod val="75000"/>
                    <a:lumOff val="25000"/>
                  </a:schemeClr>
                </a:solidFill>
              </a:rPr>
              <a:t> 丹熱Ｍ</a:t>
            </a:r>
            <a:endParaRPr lang="ko-KR" altLang="en-US" sz="2400" spc="-150" dirty="0">
              <a:solidFill>
                <a:srgbClr val="FF0000"/>
              </a:solidFill>
            </a:endParaRPr>
          </a:p>
        </p:txBody>
      </p:sp>
      <p:sp>
        <p:nvSpPr>
          <p:cNvPr id="14" name="TextBox 13">
            <a:extLst>
              <a:ext uri="{FF2B5EF4-FFF2-40B4-BE49-F238E27FC236}">
                <a16:creationId xmlns:a16="http://schemas.microsoft.com/office/drawing/2014/main" id="{047CB086-3DCB-443D-8F10-A025C72D601E}"/>
              </a:ext>
            </a:extLst>
          </p:cNvPr>
          <p:cNvSpPr txBox="1"/>
          <p:nvPr/>
        </p:nvSpPr>
        <p:spPr>
          <a:xfrm>
            <a:off x="571499" y="1316037"/>
            <a:ext cx="8729107" cy="1150571"/>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ja-JP" altLang="en-US" sz="1600" b="1" dirty="0"/>
              <a:t>豚コレラ</a:t>
            </a:r>
            <a:r>
              <a:rPr lang="ko-KR" altLang="en-US" sz="1600" b="1" dirty="0"/>
              <a:t> </a:t>
            </a:r>
            <a:r>
              <a:rPr lang="ja-JP" altLang="en-US" sz="1600" b="1" dirty="0"/>
              <a:t>清浄化の為の必須</a:t>
            </a:r>
            <a:r>
              <a:rPr lang="en-US" altLang="ko-KR" sz="1600" b="1" dirty="0"/>
              <a:t>, </a:t>
            </a:r>
            <a:r>
              <a:rPr lang="ja-JP" altLang="en-US" sz="1600" b="1" dirty="0"/>
              <a:t>マーカ</a:t>
            </a:r>
            <a:r>
              <a:rPr lang="en-US" altLang="ja-JP" sz="1600" b="1" dirty="0"/>
              <a:t>―</a:t>
            </a:r>
            <a:r>
              <a:rPr lang="ja-JP" altLang="en-US" sz="1600" b="1" dirty="0"/>
              <a:t>ワクチン</a:t>
            </a:r>
            <a:endParaRPr lang="en-US" altLang="ko-KR" sz="1600" b="1" dirty="0"/>
          </a:p>
          <a:p>
            <a:pPr marL="742950" lvl="1" indent="-285750">
              <a:lnSpc>
                <a:spcPct val="150000"/>
              </a:lnSpc>
              <a:buFontTx/>
              <a:buChar char="-"/>
            </a:pPr>
            <a:r>
              <a:rPr lang="ja-JP" altLang="en-US" sz="1600" dirty="0"/>
              <a:t>豚コレラに対する抗体形成確認</a:t>
            </a:r>
            <a:r>
              <a:rPr lang="en-US" altLang="ko-KR" sz="1600" dirty="0"/>
              <a:t>.</a:t>
            </a:r>
          </a:p>
          <a:p>
            <a:pPr marL="742950" lvl="1" indent="-285750">
              <a:lnSpc>
                <a:spcPct val="150000"/>
              </a:lnSpc>
              <a:buFontTx/>
              <a:buChar char="-"/>
            </a:pPr>
            <a:r>
              <a:rPr lang="ja-JP" altLang="en-US" sz="1600" dirty="0"/>
              <a:t>ワクチン株鑑別</a:t>
            </a:r>
            <a:r>
              <a:rPr lang="ko-KR" altLang="en-US" sz="1600" dirty="0"/>
              <a:t> </a:t>
            </a:r>
            <a:r>
              <a:rPr lang="en-US" altLang="ko-KR" sz="1600" dirty="0"/>
              <a:t>ELISA </a:t>
            </a:r>
            <a:r>
              <a:rPr lang="ja-JP" altLang="en-US" sz="1600" dirty="0"/>
              <a:t>結果</a:t>
            </a:r>
            <a:r>
              <a:rPr lang="en-US" altLang="ko-KR" sz="1600" dirty="0"/>
              <a:t>, </a:t>
            </a:r>
            <a:r>
              <a:rPr lang="ja-JP" altLang="en-US" sz="1600" dirty="0"/>
              <a:t>野外感染による抗体陰性確認</a:t>
            </a:r>
            <a:endParaRPr lang="en-US" altLang="ko-KR" sz="1600" dirty="0"/>
          </a:p>
        </p:txBody>
      </p:sp>
      <p:sp>
        <p:nvSpPr>
          <p:cNvPr id="20" name="TextBox 19">
            <a:extLst>
              <a:ext uri="{FF2B5EF4-FFF2-40B4-BE49-F238E27FC236}">
                <a16:creationId xmlns:a16="http://schemas.microsoft.com/office/drawing/2014/main" id="{08610E20-D4EC-4A5D-8AF6-AC6EE1525C02}"/>
              </a:ext>
            </a:extLst>
          </p:cNvPr>
          <p:cNvSpPr txBox="1"/>
          <p:nvPr/>
        </p:nvSpPr>
        <p:spPr>
          <a:xfrm>
            <a:off x="3299659" y="484291"/>
            <a:ext cx="2582439" cy="369332"/>
          </a:xfrm>
          <a:prstGeom prst="rect">
            <a:avLst/>
          </a:prstGeom>
          <a:noFill/>
        </p:spPr>
        <p:txBody>
          <a:bodyPr wrap="square" rtlCol="0">
            <a:spAutoFit/>
          </a:bodyPr>
          <a:lstStyle/>
          <a:p>
            <a:r>
              <a:rPr lang="ja-JP" altLang="en-US" b="1" dirty="0">
                <a:solidFill>
                  <a:schemeClr val="tx1">
                    <a:lumMod val="75000"/>
                    <a:lumOff val="25000"/>
                  </a:schemeClr>
                </a:solidFill>
              </a:rPr>
              <a:t>特徴</a:t>
            </a:r>
            <a:endParaRPr lang="ko-KR" altLang="en-US" b="1" dirty="0">
              <a:solidFill>
                <a:srgbClr val="FF0000"/>
              </a:solidFill>
            </a:endParaRPr>
          </a:p>
        </p:txBody>
      </p:sp>
      <p:sp>
        <p:nvSpPr>
          <p:cNvPr id="21" name="Freeform 3">
            <a:extLst>
              <a:ext uri="{FF2B5EF4-FFF2-40B4-BE49-F238E27FC236}">
                <a16:creationId xmlns:a16="http://schemas.microsoft.com/office/drawing/2014/main" id="{C6B11B99-8C20-4981-980F-2FEDAAA908F6}"/>
              </a:ext>
            </a:extLst>
          </p:cNvPr>
          <p:cNvSpPr/>
          <p:nvPr/>
        </p:nvSpPr>
        <p:spPr>
          <a:xfrm>
            <a:off x="3224323" y="414101"/>
            <a:ext cx="25112" cy="526934"/>
          </a:xfrm>
          <a:custGeom>
            <a:avLst/>
            <a:gdLst>
              <a:gd name="connsiteX0" fmla="*/ 12556 w 25112"/>
              <a:gd name="connsiteY0" fmla="*/ 526934 h 526934"/>
              <a:gd name="connsiteX1" fmla="*/ 0 w 25112"/>
              <a:gd name="connsiteY1" fmla="*/ 514393 h 526934"/>
              <a:gd name="connsiteX2" fmla="*/ 0 w 25112"/>
              <a:gd name="connsiteY2" fmla="*/ 12541 h 526934"/>
              <a:gd name="connsiteX3" fmla="*/ 12556 w 25112"/>
              <a:gd name="connsiteY3" fmla="*/ 0 h 526934"/>
              <a:gd name="connsiteX4" fmla="*/ 25112 w 25112"/>
              <a:gd name="connsiteY4" fmla="*/ 12541 h 526934"/>
              <a:gd name="connsiteX5" fmla="*/ 25112 w 25112"/>
              <a:gd name="connsiteY5" fmla="*/ 514393 h 526934"/>
              <a:gd name="connsiteX6" fmla="*/ 12556 w 25112"/>
              <a:gd name="connsiteY6" fmla="*/ 526934 h 52693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25112" h="526934">
                <a:moveTo>
                  <a:pt x="12556" y="526934"/>
                </a:moveTo>
                <a:cubicBezTo>
                  <a:pt x="5649" y="526934"/>
                  <a:pt x="0" y="521283"/>
                  <a:pt x="0" y="514393"/>
                </a:cubicBezTo>
                <a:cubicBezTo>
                  <a:pt x="0" y="514393"/>
                  <a:pt x="0" y="12541"/>
                  <a:pt x="0" y="12541"/>
                </a:cubicBezTo>
                <a:cubicBezTo>
                  <a:pt x="0" y="5626"/>
                  <a:pt x="5649" y="0"/>
                  <a:pt x="12556" y="0"/>
                </a:cubicBezTo>
                <a:cubicBezTo>
                  <a:pt x="19476" y="0"/>
                  <a:pt x="25112" y="5626"/>
                  <a:pt x="25112" y="12541"/>
                </a:cubicBezTo>
                <a:cubicBezTo>
                  <a:pt x="25112" y="12541"/>
                  <a:pt x="25112" y="514393"/>
                  <a:pt x="25112" y="514393"/>
                </a:cubicBezTo>
                <a:cubicBezTo>
                  <a:pt x="25112" y="521283"/>
                  <a:pt x="19476" y="526934"/>
                  <a:pt x="12556" y="526934"/>
                </a:cubicBezTo>
              </a:path>
            </a:pathLst>
          </a:custGeom>
          <a:solidFill>
            <a:srgbClr val="57687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7" name="차트 16">
            <a:extLst>
              <a:ext uri="{FF2B5EF4-FFF2-40B4-BE49-F238E27FC236}">
                <a16:creationId xmlns:a16="http://schemas.microsoft.com/office/drawing/2014/main" id="{8B6A58DF-E467-446B-8979-76C597D4F93E}"/>
              </a:ext>
            </a:extLst>
          </p:cNvPr>
          <p:cNvGraphicFramePr/>
          <p:nvPr>
            <p:extLst>
              <p:ext uri="{D42A27DB-BD31-4B8C-83A1-F6EECF244321}">
                <p14:modId xmlns:p14="http://schemas.microsoft.com/office/powerpoint/2010/main" val="3169241502"/>
              </p:ext>
            </p:extLst>
          </p:nvPr>
        </p:nvGraphicFramePr>
        <p:xfrm>
          <a:off x="329422" y="2440430"/>
          <a:ext cx="5042678" cy="31602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차트 18">
            <a:extLst>
              <a:ext uri="{FF2B5EF4-FFF2-40B4-BE49-F238E27FC236}">
                <a16:creationId xmlns:a16="http://schemas.microsoft.com/office/drawing/2014/main" id="{708C25A8-ADEC-4378-8FD4-7E42047350E6}"/>
              </a:ext>
            </a:extLst>
          </p:cNvPr>
          <p:cNvGraphicFramePr/>
          <p:nvPr>
            <p:extLst>
              <p:ext uri="{D42A27DB-BD31-4B8C-83A1-F6EECF244321}">
                <p14:modId xmlns:p14="http://schemas.microsoft.com/office/powerpoint/2010/main" val="2498527282"/>
              </p:ext>
            </p:extLst>
          </p:nvPr>
        </p:nvGraphicFramePr>
        <p:xfrm>
          <a:off x="5533415" y="2526418"/>
          <a:ext cx="4528992" cy="3074225"/>
        </p:xfrm>
        <a:graphic>
          <a:graphicData uri="http://schemas.openxmlformats.org/drawingml/2006/chart">
            <c:chart xmlns:c="http://schemas.openxmlformats.org/drawingml/2006/chart" xmlns:r="http://schemas.openxmlformats.org/officeDocument/2006/relationships" r:id="rId4"/>
          </a:graphicData>
        </a:graphic>
      </p:graphicFrame>
      <p:cxnSp>
        <p:nvCxnSpPr>
          <p:cNvPr id="16" name="직선 연결선 15">
            <a:extLst>
              <a:ext uri="{FF2B5EF4-FFF2-40B4-BE49-F238E27FC236}">
                <a16:creationId xmlns:a16="http://schemas.microsoft.com/office/drawing/2014/main" id="{D9D66041-A0F8-41CD-8086-C857A6ED96FD}"/>
              </a:ext>
            </a:extLst>
          </p:cNvPr>
          <p:cNvCxnSpPr>
            <a:cxnSpLocks/>
          </p:cNvCxnSpPr>
          <p:nvPr/>
        </p:nvCxnSpPr>
        <p:spPr>
          <a:xfrm>
            <a:off x="696252" y="3770622"/>
            <a:ext cx="4571403" cy="0"/>
          </a:xfrm>
          <a:prstGeom prst="line">
            <a:avLst/>
          </a:prstGeom>
          <a:ln w="19050">
            <a:solidFill>
              <a:schemeClr val="tx1"/>
            </a:solidFill>
            <a:prstDash val="sysDot"/>
          </a:ln>
        </p:spPr>
        <p:style>
          <a:lnRef idx="1">
            <a:schemeClr val="accent2"/>
          </a:lnRef>
          <a:fillRef idx="0">
            <a:schemeClr val="accent2"/>
          </a:fillRef>
          <a:effectRef idx="0">
            <a:schemeClr val="accent2"/>
          </a:effectRef>
          <a:fontRef idx="minor">
            <a:schemeClr val="tx1"/>
          </a:fontRef>
        </p:style>
      </p:cxnSp>
      <p:cxnSp>
        <p:nvCxnSpPr>
          <p:cNvPr id="23" name="직선 연결선 22">
            <a:extLst>
              <a:ext uri="{FF2B5EF4-FFF2-40B4-BE49-F238E27FC236}">
                <a16:creationId xmlns:a16="http://schemas.microsoft.com/office/drawing/2014/main" id="{6D36298E-A2C9-4098-ADD0-D1E3058B48BA}"/>
              </a:ext>
            </a:extLst>
          </p:cNvPr>
          <p:cNvCxnSpPr>
            <a:cxnSpLocks/>
          </p:cNvCxnSpPr>
          <p:nvPr/>
        </p:nvCxnSpPr>
        <p:spPr>
          <a:xfrm>
            <a:off x="5940198" y="4135437"/>
            <a:ext cx="3961803" cy="0"/>
          </a:xfrm>
          <a:prstGeom prst="line">
            <a:avLst/>
          </a:prstGeom>
          <a:ln w="19050">
            <a:solidFill>
              <a:schemeClr val="tx1"/>
            </a:solidFill>
            <a:prstDash val="sysDot"/>
          </a:ln>
        </p:spPr>
        <p:style>
          <a:lnRef idx="1">
            <a:schemeClr val="accent2"/>
          </a:lnRef>
          <a:fillRef idx="0">
            <a:schemeClr val="accent2"/>
          </a:fillRef>
          <a:effectRef idx="0">
            <a:schemeClr val="accent2"/>
          </a:effectRef>
          <a:fontRef idx="minor">
            <a:schemeClr val="tx1"/>
          </a:fontRef>
        </p:style>
      </p:cxnSp>
      <p:cxnSp>
        <p:nvCxnSpPr>
          <p:cNvPr id="25" name="직선 화살표 연결선 24">
            <a:extLst>
              <a:ext uri="{FF2B5EF4-FFF2-40B4-BE49-F238E27FC236}">
                <a16:creationId xmlns:a16="http://schemas.microsoft.com/office/drawing/2014/main" id="{4F36A02C-7962-49DE-BDC7-5FE6FAAD1EFA}"/>
              </a:ext>
            </a:extLst>
          </p:cNvPr>
          <p:cNvCxnSpPr/>
          <p:nvPr/>
        </p:nvCxnSpPr>
        <p:spPr>
          <a:xfrm flipV="1">
            <a:off x="9170478" y="3166151"/>
            <a:ext cx="0" cy="854385"/>
          </a:xfrm>
          <a:prstGeom prst="straightConnector1">
            <a:avLst/>
          </a:prstGeom>
          <a:ln w="28575">
            <a:headEnd type="none"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27" name="직선 화살표 연결선 26">
            <a:extLst>
              <a:ext uri="{FF2B5EF4-FFF2-40B4-BE49-F238E27FC236}">
                <a16:creationId xmlns:a16="http://schemas.microsoft.com/office/drawing/2014/main" id="{ABCB0AAF-1D38-49C1-B3AA-BA5F238B721D}"/>
              </a:ext>
            </a:extLst>
          </p:cNvPr>
          <p:cNvCxnSpPr>
            <a:cxnSpLocks/>
          </p:cNvCxnSpPr>
          <p:nvPr/>
        </p:nvCxnSpPr>
        <p:spPr>
          <a:xfrm>
            <a:off x="9173423" y="4211637"/>
            <a:ext cx="0" cy="517214"/>
          </a:xfrm>
          <a:prstGeom prst="straightConnector1">
            <a:avLst/>
          </a:prstGeom>
          <a:ln w="28575">
            <a:headEnd type="none" w="med" len="med"/>
            <a:tailEnd type="arrow" w="med" len="med"/>
          </a:ln>
        </p:spPr>
        <p:style>
          <a:lnRef idx="1">
            <a:schemeClr val="accent2"/>
          </a:lnRef>
          <a:fillRef idx="0">
            <a:schemeClr val="accent2"/>
          </a:fillRef>
          <a:effectRef idx="0">
            <a:schemeClr val="accent2"/>
          </a:effectRef>
          <a:fontRef idx="minor">
            <a:schemeClr val="tx1"/>
          </a:fontRef>
        </p:style>
      </p:cxnSp>
      <p:sp>
        <p:nvSpPr>
          <p:cNvPr id="28" name="TextBox 27">
            <a:extLst>
              <a:ext uri="{FF2B5EF4-FFF2-40B4-BE49-F238E27FC236}">
                <a16:creationId xmlns:a16="http://schemas.microsoft.com/office/drawing/2014/main" id="{5AC7B8A0-4E00-405C-8BDB-EBEACC2C9CCC}"/>
              </a:ext>
            </a:extLst>
          </p:cNvPr>
          <p:cNvSpPr txBox="1"/>
          <p:nvPr/>
        </p:nvSpPr>
        <p:spPr>
          <a:xfrm>
            <a:off x="9184365" y="3626917"/>
            <a:ext cx="761999" cy="415498"/>
          </a:xfrm>
          <a:prstGeom prst="rect">
            <a:avLst/>
          </a:prstGeom>
          <a:noFill/>
        </p:spPr>
        <p:txBody>
          <a:bodyPr wrap="square" rtlCol="0">
            <a:spAutoFit/>
          </a:bodyPr>
          <a:lstStyle/>
          <a:p>
            <a:r>
              <a:rPr lang="ja-JP" altLang="en-US" sz="1050" dirty="0"/>
              <a:t>野外株</a:t>
            </a:r>
            <a:r>
              <a:rPr lang="ko-KR" altLang="en-US" sz="1050" dirty="0"/>
              <a:t> </a:t>
            </a:r>
            <a:r>
              <a:rPr lang="ja-JP" altLang="en-US" sz="1050" dirty="0"/>
              <a:t>　陰性</a:t>
            </a:r>
            <a:endParaRPr lang="ko-KR" altLang="en-US" sz="1050" dirty="0"/>
          </a:p>
        </p:txBody>
      </p:sp>
    </p:spTree>
    <p:extLst>
      <p:ext uri="{BB962C8B-B14F-4D97-AF65-F5344CB8AC3E}">
        <p14:creationId xmlns:p14="http://schemas.microsoft.com/office/powerpoint/2010/main" val="344748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차트 36">
            <a:extLst>
              <a:ext uri="{FF2B5EF4-FFF2-40B4-BE49-F238E27FC236}">
                <a16:creationId xmlns:a16="http://schemas.microsoft.com/office/drawing/2014/main" id="{588CA0FE-397E-46AD-8C12-543E8C057295}"/>
              </a:ext>
            </a:extLst>
          </p:cNvPr>
          <p:cNvGraphicFramePr/>
          <p:nvPr>
            <p:extLst>
              <p:ext uri="{D42A27DB-BD31-4B8C-83A1-F6EECF244321}">
                <p14:modId xmlns:p14="http://schemas.microsoft.com/office/powerpoint/2010/main" val="82014511"/>
              </p:ext>
            </p:extLst>
          </p:nvPr>
        </p:nvGraphicFramePr>
        <p:xfrm>
          <a:off x="5887707" y="2951251"/>
          <a:ext cx="4275119" cy="2676551"/>
        </p:xfrm>
        <a:graphic>
          <a:graphicData uri="http://schemas.openxmlformats.org/drawingml/2006/chart">
            <c:chart xmlns:c="http://schemas.openxmlformats.org/drawingml/2006/chart" xmlns:r="http://schemas.openxmlformats.org/officeDocument/2006/relationships" r:id="rId3"/>
          </a:graphicData>
        </a:graphic>
      </p:graphicFrame>
      <p:sp>
        <p:nvSpPr>
          <p:cNvPr id="4" name="Freeform 3"/>
          <p:cNvSpPr/>
          <p:nvPr/>
        </p:nvSpPr>
        <p:spPr>
          <a:xfrm>
            <a:off x="524980" y="499528"/>
            <a:ext cx="326398" cy="326195"/>
          </a:xfrm>
          <a:custGeom>
            <a:avLst/>
            <a:gdLst>
              <a:gd name="connsiteX0" fmla="*/ 313848 w 326398"/>
              <a:gd name="connsiteY0" fmla="*/ 0 h 326195"/>
              <a:gd name="connsiteX1" fmla="*/ 12555 w 326398"/>
              <a:gd name="connsiteY1" fmla="*/ 0 h 326195"/>
              <a:gd name="connsiteX2" fmla="*/ 0 w 326398"/>
              <a:gd name="connsiteY2" fmla="*/ 12548 h 326195"/>
              <a:gd name="connsiteX3" fmla="*/ 12555 w 326398"/>
              <a:gd name="connsiteY3" fmla="*/ 25090 h 326195"/>
              <a:gd name="connsiteX4" fmla="*/ 284222 w 326398"/>
              <a:gd name="connsiteY4" fmla="*/ 25090 h 326195"/>
              <a:gd name="connsiteX5" fmla="*/ 79440 w 326398"/>
              <a:gd name="connsiteY5" fmla="*/ 229696 h 326195"/>
              <a:gd name="connsiteX6" fmla="*/ 79440 w 326398"/>
              <a:gd name="connsiteY6" fmla="*/ 247436 h 326195"/>
              <a:gd name="connsiteX7" fmla="*/ 88319 w 326398"/>
              <a:gd name="connsiteY7" fmla="*/ 251117 h 326195"/>
              <a:gd name="connsiteX8" fmla="*/ 97198 w 326398"/>
              <a:gd name="connsiteY8" fmla="*/ 247436 h 326195"/>
              <a:gd name="connsiteX9" fmla="*/ 301299 w 326398"/>
              <a:gd name="connsiteY9" fmla="*/ 43512 h 326195"/>
              <a:gd name="connsiteX10" fmla="*/ 301299 w 326398"/>
              <a:gd name="connsiteY10" fmla="*/ 313647 h 326195"/>
              <a:gd name="connsiteX11" fmla="*/ 313848 w 326398"/>
              <a:gd name="connsiteY11" fmla="*/ 326195 h 326195"/>
              <a:gd name="connsiteX12" fmla="*/ 326398 w 326398"/>
              <a:gd name="connsiteY12" fmla="*/ 313647 h 326195"/>
              <a:gd name="connsiteX13" fmla="*/ 326398 w 326398"/>
              <a:gd name="connsiteY13" fmla="*/ 12548 h 326195"/>
              <a:gd name="connsiteX14" fmla="*/ 313848 w 326398"/>
              <a:gd name="connsiteY14" fmla="*/ 0 h 32619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326398" h="326195">
                <a:moveTo>
                  <a:pt x="313848" y="0"/>
                </a:moveTo>
                <a:cubicBezTo>
                  <a:pt x="313848" y="0"/>
                  <a:pt x="12555" y="0"/>
                  <a:pt x="12555" y="0"/>
                </a:cubicBezTo>
                <a:cubicBezTo>
                  <a:pt x="5636" y="0"/>
                  <a:pt x="0" y="5632"/>
                  <a:pt x="0" y="12548"/>
                </a:cubicBezTo>
                <a:cubicBezTo>
                  <a:pt x="0" y="19451"/>
                  <a:pt x="5636" y="25090"/>
                  <a:pt x="12555" y="25090"/>
                </a:cubicBezTo>
                <a:cubicBezTo>
                  <a:pt x="12555" y="25090"/>
                  <a:pt x="284222" y="25090"/>
                  <a:pt x="284222" y="25090"/>
                </a:cubicBezTo>
                <a:cubicBezTo>
                  <a:pt x="284222" y="25090"/>
                  <a:pt x="79440" y="229696"/>
                  <a:pt x="79440" y="229696"/>
                </a:cubicBezTo>
                <a:cubicBezTo>
                  <a:pt x="74535" y="234597"/>
                  <a:pt x="74535" y="242535"/>
                  <a:pt x="79440" y="247436"/>
                </a:cubicBezTo>
                <a:cubicBezTo>
                  <a:pt x="81895" y="249890"/>
                  <a:pt x="85082" y="251117"/>
                  <a:pt x="88319" y="251117"/>
                </a:cubicBezTo>
                <a:cubicBezTo>
                  <a:pt x="91506" y="251117"/>
                  <a:pt x="94743" y="249890"/>
                  <a:pt x="97198" y="247436"/>
                </a:cubicBezTo>
                <a:cubicBezTo>
                  <a:pt x="97198" y="247436"/>
                  <a:pt x="301299" y="43512"/>
                  <a:pt x="301299" y="43512"/>
                </a:cubicBezTo>
                <a:cubicBezTo>
                  <a:pt x="301299" y="43512"/>
                  <a:pt x="301299" y="313647"/>
                  <a:pt x="301299" y="313647"/>
                </a:cubicBezTo>
                <a:cubicBezTo>
                  <a:pt x="301299" y="320556"/>
                  <a:pt x="306935" y="326195"/>
                  <a:pt x="313848" y="326195"/>
                </a:cubicBezTo>
                <a:cubicBezTo>
                  <a:pt x="320762" y="326195"/>
                  <a:pt x="326398" y="320556"/>
                  <a:pt x="326398" y="313647"/>
                </a:cubicBezTo>
                <a:cubicBezTo>
                  <a:pt x="326398" y="313647"/>
                  <a:pt x="326398" y="12548"/>
                  <a:pt x="326398" y="12548"/>
                </a:cubicBezTo>
                <a:cubicBezTo>
                  <a:pt x="326398" y="5632"/>
                  <a:pt x="320762" y="0"/>
                  <a:pt x="313848"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Freeform 3"/>
          <p:cNvSpPr/>
          <p:nvPr/>
        </p:nvSpPr>
        <p:spPr>
          <a:xfrm>
            <a:off x="5219103" y="1"/>
            <a:ext cx="5219697" cy="342647"/>
          </a:xfrm>
          <a:custGeom>
            <a:avLst/>
            <a:gdLst>
              <a:gd name="connsiteX0" fmla="*/ 5219697 w 5219697"/>
              <a:gd name="connsiteY0" fmla="*/ 342647 h 342647"/>
              <a:gd name="connsiteX1" fmla="*/ 0 w 5219697"/>
              <a:gd name="connsiteY1" fmla="*/ 342647 h 342647"/>
              <a:gd name="connsiteX2" fmla="*/ 0 w 5219697"/>
              <a:gd name="connsiteY2" fmla="*/ 0 h 342647"/>
              <a:gd name="connsiteX3" fmla="*/ 5219697 w 5219697"/>
              <a:gd name="connsiteY3" fmla="*/ 0 h 342647"/>
              <a:gd name="connsiteX4" fmla="*/ 5219697 w 5219697"/>
              <a:gd name="connsiteY4" fmla="*/ 342647 h 34264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219697" h="342647">
                <a:moveTo>
                  <a:pt x="5219697" y="342647"/>
                </a:moveTo>
                <a:cubicBezTo>
                  <a:pt x="5219697" y="342647"/>
                  <a:pt x="0" y="342647"/>
                  <a:pt x="0" y="342647"/>
                </a:cubicBezTo>
                <a:cubicBezTo>
                  <a:pt x="0" y="342647"/>
                  <a:pt x="0" y="0"/>
                  <a:pt x="0" y="0"/>
                </a:cubicBezTo>
                <a:cubicBezTo>
                  <a:pt x="0" y="0"/>
                  <a:pt x="5219697" y="0"/>
                  <a:pt x="5219697" y="0"/>
                </a:cubicBezTo>
                <a:cubicBezTo>
                  <a:pt x="5219697" y="0"/>
                  <a:pt x="5219697" y="342647"/>
                  <a:pt x="5219697" y="342647"/>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9619" y="5693813"/>
            <a:ext cx="10439396" cy="142769"/>
          </a:xfrm>
          <a:custGeom>
            <a:avLst/>
            <a:gdLst>
              <a:gd name="connsiteX0" fmla="*/ 10439396 w 10439396"/>
              <a:gd name="connsiteY0" fmla="*/ 142769 h 142769"/>
              <a:gd name="connsiteX1" fmla="*/ 0 w 10439396"/>
              <a:gd name="connsiteY1" fmla="*/ 142769 h 142769"/>
              <a:gd name="connsiteX2" fmla="*/ 0 w 10439396"/>
              <a:gd name="connsiteY2" fmla="*/ 0 h 142769"/>
              <a:gd name="connsiteX3" fmla="*/ 10439396 w 10439396"/>
              <a:gd name="connsiteY3" fmla="*/ 0 h 142769"/>
              <a:gd name="connsiteX4" fmla="*/ 10439396 w 10439396"/>
              <a:gd name="connsiteY4" fmla="*/ 142769 h 14276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0439396" h="142769">
                <a:moveTo>
                  <a:pt x="10439396" y="142769"/>
                </a:moveTo>
                <a:cubicBezTo>
                  <a:pt x="10439396" y="142769"/>
                  <a:pt x="0" y="142769"/>
                  <a:pt x="0" y="142769"/>
                </a:cubicBezTo>
                <a:cubicBezTo>
                  <a:pt x="0" y="142769"/>
                  <a:pt x="0" y="0"/>
                  <a:pt x="0" y="0"/>
                </a:cubicBezTo>
                <a:cubicBezTo>
                  <a:pt x="0" y="0"/>
                  <a:pt x="10439396" y="0"/>
                  <a:pt x="10439396" y="0"/>
                </a:cubicBezTo>
                <a:cubicBezTo>
                  <a:pt x="10439396" y="0"/>
                  <a:pt x="10439396" y="142769"/>
                  <a:pt x="10439396" y="142769"/>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10062408" y="5333175"/>
            <a:ext cx="47569" cy="136052"/>
          </a:xfrm>
          <a:custGeom>
            <a:avLst/>
            <a:gdLst>
              <a:gd name="connsiteX0" fmla="*/ 46007 w 47569"/>
              <a:gd name="connsiteY0" fmla="*/ 86 h 136052"/>
              <a:gd name="connsiteX1" fmla="*/ 46727 w 47569"/>
              <a:gd name="connsiteY1" fmla="*/ 61 h 136052"/>
              <a:gd name="connsiteX2" fmla="*/ 0 w 47569"/>
              <a:gd name="connsiteY2" fmla="*/ 5626 h 136052"/>
              <a:gd name="connsiteX3" fmla="*/ 2802 w 47569"/>
              <a:gd name="connsiteY3" fmla="*/ 69141 h 136052"/>
              <a:gd name="connsiteX4" fmla="*/ 2827 w 47569"/>
              <a:gd name="connsiteY4" fmla="*/ 69934 h 136052"/>
              <a:gd name="connsiteX5" fmla="*/ 2827 w 47569"/>
              <a:gd name="connsiteY5" fmla="*/ 70194 h 136052"/>
              <a:gd name="connsiteX6" fmla="*/ 47531 w 47569"/>
              <a:gd name="connsiteY6" fmla="*/ 136052 h 136052"/>
              <a:gd name="connsiteX7" fmla="*/ 47569 w 47569"/>
              <a:gd name="connsiteY7" fmla="*/ 136002 h 136052"/>
              <a:gd name="connsiteX8" fmla="*/ 47569 w 47569"/>
              <a:gd name="connsiteY8" fmla="*/ 61 h 136052"/>
              <a:gd name="connsiteX9" fmla="*/ 47445 w 47569"/>
              <a:gd name="connsiteY9" fmla="*/ 0 h 136052"/>
              <a:gd name="connsiteX10" fmla="*/ 46007 w 47569"/>
              <a:gd name="connsiteY10" fmla="*/ 86 h 1360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47569" h="136052">
                <a:moveTo>
                  <a:pt x="46007" y="86"/>
                </a:moveTo>
                <a:cubicBezTo>
                  <a:pt x="46007" y="86"/>
                  <a:pt x="46727" y="61"/>
                  <a:pt x="46727" y="61"/>
                </a:cubicBezTo>
                <a:cubicBezTo>
                  <a:pt x="40216" y="346"/>
                  <a:pt x="23896" y="1474"/>
                  <a:pt x="0" y="5626"/>
                </a:cubicBezTo>
                <a:cubicBezTo>
                  <a:pt x="818" y="24253"/>
                  <a:pt x="2802" y="69141"/>
                  <a:pt x="2802" y="69141"/>
                </a:cubicBezTo>
                <a:cubicBezTo>
                  <a:pt x="2802" y="69141"/>
                  <a:pt x="2827" y="69934"/>
                  <a:pt x="2827" y="69934"/>
                </a:cubicBezTo>
                <a:cubicBezTo>
                  <a:pt x="2827" y="69934"/>
                  <a:pt x="2827" y="70120"/>
                  <a:pt x="2827" y="70194"/>
                </a:cubicBezTo>
                <a:cubicBezTo>
                  <a:pt x="2951" y="72190"/>
                  <a:pt x="4973" y="106507"/>
                  <a:pt x="47531" y="136052"/>
                </a:cubicBezTo>
                <a:cubicBezTo>
                  <a:pt x="47531" y="136015"/>
                  <a:pt x="47531" y="136015"/>
                  <a:pt x="47569" y="136002"/>
                </a:cubicBezTo>
                <a:cubicBezTo>
                  <a:pt x="47569" y="136002"/>
                  <a:pt x="47569" y="61"/>
                  <a:pt x="47569" y="61"/>
                </a:cubicBezTo>
                <a:cubicBezTo>
                  <a:pt x="47531" y="0"/>
                  <a:pt x="47482" y="0"/>
                  <a:pt x="47445" y="0"/>
                </a:cubicBezTo>
                <a:cubicBezTo>
                  <a:pt x="46850" y="61"/>
                  <a:pt x="46007" y="86"/>
                  <a:pt x="46007" y="86"/>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9997006" y="5270142"/>
            <a:ext cx="112972" cy="271671"/>
          </a:xfrm>
          <a:custGeom>
            <a:avLst/>
            <a:gdLst>
              <a:gd name="connsiteX0" fmla="*/ 112934 w 112972"/>
              <a:gd name="connsiteY0" fmla="*/ 236512 h 271671"/>
              <a:gd name="connsiteX1" fmla="*/ 104725 w 112972"/>
              <a:gd name="connsiteY1" fmla="*/ 231530 h 271671"/>
              <a:gd name="connsiteX2" fmla="*/ 46366 w 112972"/>
              <a:gd name="connsiteY2" fmla="*/ 170109 h 271671"/>
              <a:gd name="connsiteX3" fmla="*/ 36557 w 112972"/>
              <a:gd name="connsiteY3" fmla="*/ 134032 h 271671"/>
              <a:gd name="connsiteX4" fmla="*/ 36557 w 112972"/>
              <a:gd name="connsiteY4" fmla="*/ 133970 h 271671"/>
              <a:gd name="connsiteX5" fmla="*/ 36557 w 112972"/>
              <a:gd name="connsiteY5" fmla="*/ 133859 h 271671"/>
              <a:gd name="connsiteX6" fmla="*/ 36507 w 112972"/>
              <a:gd name="connsiteY6" fmla="*/ 133487 h 271671"/>
              <a:gd name="connsiteX7" fmla="*/ 32440 w 112972"/>
              <a:gd name="connsiteY7" fmla="*/ 42682 h 271671"/>
              <a:gd name="connsiteX8" fmla="*/ 45821 w 112972"/>
              <a:gd name="connsiteY8" fmla="*/ 40017 h 271671"/>
              <a:gd name="connsiteX9" fmla="*/ 110715 w 112972"/>
              <a:gd name="connsiteY9" fmla="*/ 31416 h 271671"/>
              <a:gd name="connsiteX10" fmla="*/ 112326 w 112972"/>
              <a:gd name="connsiteY10" fmla="*/ 31330 h 271671"/>
              <a:gd name="connsiteX11" fmla="*/ 112934 w 112972"/>
              <a:gd name="connsiteY11" fmla="*/ 31305 h 271671"/>
              <a:gd name="connsiteX12" fmla="*/ 112972 w 112972"/>
              <a:gd name="connsiteY12" fmla="*/ 31305 h 271671"/>
              <a:gd name="connsiteX13" fmla="*/ 112972 w 112972"/>
              <a:gd name="connsiteY13" fmla="*/ 0 h 271671"/>
              <a:gd name="connsiteX14" fmla="*/ 112761 w 112972"/>
              <a:gd name="connsiteY14" fmla="*/ 0 h 271671"/>
              <a:gd name="connsiteX15" fmla="*/ 112129 w 112972"/>
              <a:gd name="connsiteY15" fmla="*/ 24 h 271671"/>
              <a:gd name="connsiteX16" fmla="*/ 109227 w 112972"/>
              <a:gd name="connsiteY16" fmla="*/ 148 h 271671"/>
              <a:gd name="connsiteX17" fmla="*/ 19109 w 112972"/>
              <a:gd name="connsiteY17" fmla="*/ 13744 h 271671"/>
              <a:gd name="connsiteX18" fmla="*/ 0 w 112972"/>
              <a:gd name="connsiteY18" fmla="*/ 18193 h 271671"/>
              <a:gd name="connsiteX19" fmla="*/ 5195 w 112972"/>
              <a:gd name="connsiteY19" fmla="*/ 134875 h 271671"/>
              <a:gd name="connsiteX20" fmla="*/ 99219 w 112972"/>
              <a:gd name="connsiteY20" fmla="*/ 264471 h 271671"/>
              <a:gd name="connsiteX21" fmla="*/ 112972 w 112972"/>
              <a:gd name="connsiteY21" fmla="*/ 271671 h 271671"/>
              <a:gd name="connsiteX22" fmla="*/ 112972 w 112972"/>
              <a:gd name="connsiteY22" fmla="*/ 236499 h 271671"/>
              <a:gd name="connsiteX23" fmla="*/ 112934 w 112972"/>
              <a:gd name="connsiteY23" fmla="*/ 236512 h 27167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Lst>
            <a:rect l="l" t="t" r="r" b="b"/>
            <a:pathLst>
              <a:path w="112972" h="271671">
                <a:moveTo>
                  <a:pt x="112934" y="236512"/>
                </a:moveTo>
                <a:cubicBezTo>
                  <a:pt x="112934" y="236512"/>
                  <a:pt x="104725" y="231530"/>
                  <a:pt x="104725" y="231530"/>
                </a:cubicBezTo>
                <a:cubicBezTo>
                  <a:pt x="78002" y="215381"/>
                  <a:pt x="57811" y="194127"/>
                  <a:pt x="46366" y="170109"/>
                </a:cubicBezTo>
                <a:cubicBezTo>
                  <a:pt x="37375" y="151222"/>
                  <a:pt x="36594" y="136721"/>
                  <a:pt x="36557" y="134032"/>
                </a:cubicBezTo>
                <a:cubicBezTo>
                  <a:pt x="36557" y="134032"/>
                  <a:pt x="36557" y="133970"/>
                  <a:pt x="36557" y="133970"/>
                </a:cubicBezTo>
                <a:cubicBezTo>
                  <a:pt x="36557" y="133970"/>
                  <a:pt x="36557" y="133859"/>
                  <a:pt x="36557" y="133859"/>
                </a:cubicBezTo>
                <a:cubicBezTo>
                  <a:pt x="36557" y="133859"/>
                  <a:pt x="36507" y="133574"/>
                  <a:pt x="36507" y="133487"/>
                </a:cubicBezTo>
                <a:cubicBezTo>
                  <a:pt x="36507" y="133276"/>
                  <a:pt x="32440" y="42682"/>
                  <a:pt x="32440" y="42682"/>
                </a:cubicBezTo>
                <a:cubicBezTo>
                  <a:pt x="32440" y="42682"/>
                  <a:pt x="45821" y="40017"/>
                  <a:pt x="45821" y="40017"/>
                </a:cubicBezTo>
                <a:cubicBezTo>
                  <a:pt x="79205" y="33375"/>
                  <a:pt x="102320" y="31788"/>
                  <a:pt x="110715" y="31416"/>
                </a:cubicBezTo>
                <a:cubicBezTo>
                  <a:pt x="110715" y="31416"/>
                  <a:pt x="112326" y="31330"/>
                  <a:pt x="112326" y="31330"/>
                </a:cubicBezTo>
                <a:cubicBezTo>
                  <a:pt x="112326" y="31330"/>
                  <a:pt x="112934" y="31305"/>
                  <a:pt x="112934" y="31305"/>
                </a:cubicBezTo>
                <a:cubicBezTo>
                  <a:pt x="112934" y="31305"/>
                  <a:pt x="112934" y="31305"/>
                  <a:pt x="112972" y="31305"/>
                </a:cubicBezTo>
                <a:cubicBezTo>
                  <a:pt x="112972" y="31305"/>
                  <a:pt x="112972" y="0"/>
                  <a:pt x="112972" y="0"/>
                </a:cubicBezTo>
                <a:cubicBezTo>
                  <a:pt x="112847" y="0"/>
                  <a:pt x="112761" y="0"/>
                  <a:pt x="112761" y="0"/>
                </a:cubicBezTo>
                <a:cubicBezTo>
                  <a:pt x="112761" y="0"/>
                  <a:pt x="112129" y="24"/>
                  <a:pt x="112129" y="24"/>
                </a:cubicBezTo>
                <a:cubicBezTo>
                  <a:pt x="112129" y="24"/>
                  <a:pt x="109227" y="148"/>
                  <a:pt x="109227" y="148"/>
                </a:cubicBezTo>
                <a:cubicBezTo>
                  <a:pt x="97483" y="681"/>
                  <a:pt x="65116" y="3061"/>
                  <a:pt x="19109" y="13744"/>
                </a:cubicBezTo>
                <a:cubicBezTo>
                  <a:pt x="19109" y="13744"/>
                  <a:pt x="0" y="18193"/>
                  <a:pt x="0" y="18193"/>
                </a:cubicBezTo>
                <a:cubicBezTo>
                  <a:pt x="0" y="18193"/>
                  <a:pt x="5195" y="134664"/>
                  <a:pt x="5195" y="134875"/>
                </a:cubicBezTo>
                <a:cubicBezTo>
                  <a:pt x="5518" y="144269"/>
                  <a:pt x="10541" y="217005"/>
                  <a:pt x="99219" y="264471"/>
                </a:cubicBezTo>
                <a:cubicBezTo>
                  <a:pt x="99219" y="264471"/>
                  <a:pt x="112972" y="271671"/>
                  <a:pt x="112972" y="271671"/>
                </a:cubicBezTo>
                <a:cubicBezTo>
                  <a:pt x="112972" y="271671"/>
                  <a:pt x="112972" y="236499"/>
                  <a:pt x="112972" y="236499"/>
                </a:cubicBezTo>
                <a:cubicBezTo>
                  <a:pt x="112972" y="236499"/>
                  <a:pt x="112934" y="236512"/>
                  <a:pt x="112934" y="236512"/>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0109978" y="5270142"/>
            <a:ext cx="112884" cy="271709"/>
          </a:xfrm>
          <a:custGeom>
            <a:avLst/>
            <a:gdLst>
              <a:gd name="connsiteX0" fmla="*/ 10800 w 112884"/>
              <a:gd name="connsiteY0" fmla="*/ 265946 h 271709"/>
              <a:gd name="connsiteX1" fmla="*/ 13665 w 112884"/>
              <a:gd name="connsiteY1" fmla="*/ 264471 h 271709"/>
              <a:gd name="connsiteX2" fmla="*/ 107651 w 112884"/>
              <a:gd name="connsiteY2" fmla="*/ 134875 h 271709"/>
              <a:gd name="connsiteX3" fmla="*/ 112884 w 112884"/>
              <a:gd name="connsiteY3" fmla="*/ 18193 h 271709"/>
              <a:gd name="connsiteX4" fmla="*/ 93739 w 112884"/>
              <a:gd name="connsiteY4" fmla="*/ 13744 h 271709"/>
              <a:gd name="connsiteX5" fmla="*/ 3621 w 112884"/>
              <a:gd name="connsiteY5" fmla="*/ 148 h 271709"/>
              <a:gd name="connsiteX6" fmla="*/ 3621 w 112884"/>
              <a:gd name="connsiteY6" fmla="*/ 148 h 271709"/>
              <a:gd name="connsiteX7" fmla="*/ 3571 w 112884"/>
              <a:gd name="connsiteY7" fmla="*/ 148 h 271709"/>
              <a:gd name="connsiteX8" fmla="*/ 3571 w 112884"/>
              <a:gd name="connsiteY8" fmla="*/ 148 h 271709"/>
              <a:gd name="connsiteX9" fmla="*/ 3521 w 112884"/>
              <a:gd name="connsiteY9" fmla="*/ 148 h 271709"/>
              <a:gd name="connsiteX10" fmla="*/ 3571 w 112884"/>
              <a:gd name="connsiteY10" fmla="*/ 148 h 271709"/>
              <a:gd name="connsiteX11" fmla="*/ 0 w 112884"/>
              <a:gd name="connsiteY11" fmla="*/ 0 h 271709"/>
              <a:gd name="connsiteX12" fmla="*/ 0 w 112884"/>
              <a:gd name="connsiteY12" fmla="*/ 31305 h 271709"/>
              <a:gd name="connsiteX13" fmla="*/ 2182 w 112884"/>
              <a:gd name="connsiteY13" fmla="*/ 31416 h 271709"/>
              <a:gd name="connsiteX14" fmla="*/ 67064 w 112884"/>
              <a:gd name="connsiteY14" fmla="*/ 40017 h 271709"/>
              <a:gd name="connsiteX15" fmla="*/ 80445 w 112884"/>
              <a:gd name="connsiteY15" fmla="*/ 42682 h 271709"/>
              <a:gd name="connsiteX16" fmla="*/ 78286 w 112884"/>
              <a:gd name="connsiteY16" fmla="*/ 90842 h 271709"/>
              <a:gd name="connsiteX17" fmla="*/ 46504 w 112884"/>
              <a:gd name="connsiteY17" fmla="*/ 90842 h 271709"/>
              <a:gd name="connsiteX18" fmla="*/ 47495 w 112884"/>
              <a:gd name="connsiteY18" fmla="*/ 68658 h 271709"/>
              <a:gd name="connsiteX19" fmla="*/ 854 w 112884"/>
              <a:gd name="connsiteY19" fmla="*/ 63093 h 271709"/>
              <a:gd name="connsiteX20" fmla="*/ 0 w 112884"/>
              <a:gd name="connsiteY20" fmla="*/ 63093 h 271709"/>
              <a:gd name="connsiteX21" fmla="*/ 0 w 112884"/>
              <a:gd name="connsiteY21" fmla="*/ 199035 h 271709"/>
              <a:gd name="connsiteX22" fmla="*/ 42026 w 112884"/>
              <a:gd name="connsiteY22" fmla="*/ 146103 h 271709"/>
              <a:gd name="connsiteX23" fmla="*/ 74765 w 112884"/>
              <a:gd name="connsiteY23" fmla="*/ 146103 h 271709"/>
              <a:gd name="connsiteX24" fmla="*/ 66468 w 112884"/>
              <a:gd name="connsiteY24" fmla="*/ 170171 h 271709"/>
              <a:gd name="connsiteX25" fmla="*/ 8160 w 112884"/>
              <a:gd name="connsiteY25" fmla="*/ 231530 h 271709"/>
              <a:gd name="connsiteX26" fmla="*/ 0 w 112884"/>
              <a:gd name="connsiteY26" fmla="*/ 236499 h 271709"/>
              <a:gd name="connsiteX27" fmla="*/ 0 w 112884"/>
              <a:gd name="connsiteY27" fmla="*/ 271671 h 271709"/>
              <a:gd name="connsiteX28" fmla="*/ 73 w 112884"/>
              <a:gd name="connsiteY28" fmla="*/ 271709 h 271709"/>
              <a:gd name="connsiteX29" fmla="*/ 10800 w 112884"/>
              <a:gd name="connsiteY29" fmla="*/ 265946 h 2717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Lst>
            <a:rect l="l" t="t" r="r" b="b"/>
            <a:pathLst>
              <a:path w="112884" h="271709">
                <a:moveTo>
                  <a:pt x="10800" y="265946"/>
                </a:moveTo>
                <a:cubicBezTo>
                  <a:pt x="10800" y="265946"/>
                  <a:pt x="13665" y="264471"/>
                  <a:pt x="13665" y="264471"/>
                </a:cubicBezTo>
                <a:cubicBezTo>
                  <a:pt x="102320" y="217005"/>
                  <a:pt x="107379" y="144269"/>
                  <a:pt x="107651" y="134875"/>
                </a:cubicBezTo>
                <a:cubicBezTo>
                  <a:pt x="107651" y="134664"/>
                  <a:pt x="112884" y="18193"/>
                  <a:pt x="112884" y="18193"/>
                </a:cubicBezTo>
                <a:cubicBezTo>
                  <a:pt x="112884" y="18193"/>
                  <a:pt x="93739" y="13744"/>
                  <a:pt x="93739" y="13744"/>
                </a:cubicBezTo>
                <a:cubicBezTo>
                  <a:pt x="47769" y="3061"/>
                  <a:pt x="15413" y="681"/>
                  <a:pt x="3621" y="148"/>
                </a:cubicBezTo>
                <a:cubicBezTo>
                  <a:pt x="3621" y="148"/>
                  <a:pt x="3621" y="148"/>
                  <a:pt x="3621" y="148"/>
                </a:cubicBezTo>
                <a:cubicBezTo>
                  <a:pt x="3621" y="148"/>
                  <a:pt x="3621" y="148"/>
                  <a:pt x="3571" y="148"/>
                </a:cubicBezTo>
                <a:cubicBezTo>
                  <a:pt x="3571" y="148"/>
                  <a:pt x="3571" y="148"/>
                  <a:pt x="3571" y="148"/>
                </a:cubicBezTo>
                <a:cubicBezTo>
                  <a:pt x="3521" y="148"/>
                  <a:pt x="3521" y="148"/>
                  <a:pt x="3521" y="148"/>
                </a:cubicBezTo>
                <a:cubicBezTo>
                  <a:pt x="3521" y="148"/>
                  <a:pt x="3521" y="148"/>
                  <a:pt x="3571" y="148"/>
                </a:cubicBezTo>
                <a:cubicBezTo>
                  <a:pt x="3162" y="136"/>
                  <a:pt x="682" y="24"/>
                  <a:pt x="0" y="0"/>
                </a:cubicBezTo>
                <a:cubicBezTo>
                  <a:pt x="0" y="0"/>
                  <a:pt x="0" y="31305"/>
                  <a:pt x="0" y="31305"/>
                </a:cubicBezTo>
                <a:cubicBezTo>
                  <a:pt x="247" y="31317"/>
                  <a:pt x="2095" y="31416"/>
                  <a:pt x="2182" y="31416"/>
                </a:cubicBezTo>
                <a:cubicBezTo>
                  <a:pt x="10566" y="31788"/>
                  <a:pt x="33680" y="33375"/>
                  <a:pt x="67064" y="40017"/>
                </a:cubicBezTo>
                <a:cubicBezTo>
                  <a:pt x="67064" y="40017"/>
                  <a:pt x="80445" y="42682"/>
                  <a:pt x="80445" y="42682"/>
                </a:cubicBezTo>
                <a:cubicBezTo>
                  <a:pt x="80445" y="42682"/>
                  <a:pt x="79304" y="67258"/>
                  <a:pt x="78286" y="90842"/>
                </a:cubicBezTo>
                <a:cubicBezTo>
                  <a:pt x="78286" y="90842"/>
                  <a:pt x="46504" y="90842"/>
                  <a:pt x="46504" y="90842"/>
                </a:cubicBezTo>
                <a:cubicBezTo>
                  <a:pt x="46874" y="82303"/>
                  <a:pt x="47235" y="74272"/>
                  <a:pt x="47495" y="68658"/>
                </a:cubicBezTo>
                <a:cubicBezTo>
                  <a:pt x="23586" y="64506"/>
                  <a:pt x="7267" y="63379"/>
                  <a:pt x="854" y="63093"/>
                </a:cubicBezTo>
                <a:cubicBezTo>
                  <a:pt x="854" y="63093"/>
                  <a:pt x="359" y="63093"/>
                  <a:pt x="0" y="63093"/>
                </a:cubicBezTo>
                <a:cubicBezTo>
                  <a:pt x="0" y="63093"/>
                  <a:pt x="0" y="199035"/>
                  <a:pt x="0" y="199035"/>
                </a:cubicBezTo>
                <a:cubicBezTo>
                  <a:pt x="27257" y="180085"/>
                  <a:pt x="37834" y="159215"/>
                  <a:pt x="42026" y="146103"/>
                </a:cubicBezTo>
                <a:cubicBezTo>
                  <a:pt x="42026" y="146103"/>
                  <a:pt x="74765" y="146103"/>
                  <a:pt x="74765" y="146103"/>
                </a:cubicBezTo>
                <a:cubicBezTo>
                  <a:pt x="73438" y="152461"/>
                  <a:pt x="70946" y="160765"/>
                  <a:pt x="66468" y="170171"/>
                </a:cubicBezTo>
                <a:cubicBezTo>
                  <a:pt x="55035" y="194164"/>
                  <a:pt x="34846" y="215381"/>
                  <a:pt x="8160" y="231530"/>
                </a:cubicBezTo>
                <a:cubicBezTo>
                  <a:pt x="8160" y="231530"/>
                  <a:pt x="0" y="236499"/>
                  <a:pt x="0" y="236499"/>
                </a:cubicBezTo>
                <a:cubicBezTo>
                  <a:pt x="0" y="236499"/>
                  <a:pt x="0" y="271671"/>
                  <a:pt x="0" y="271671"/>
                </a:cubicBezTo>
                <a:cubicBezTo>
                  <a:pt x="0" y="271671"/>
                  <a:pt x="73" y="271709"/>
                  <a:pt x="73" y="271709"/>
                </a:cubicBezTo>
                <a:cubicBezTo>
                  <a:pt x="73" y="271709"/>
                  <a:pt x="10800" y="265946"/>
                  <a:pt x="10800" y="265946"/>
                </a:cubicBezTo>
              </a:path>
            </a:pathLst>
          </a:custGeom>
          <a:solidFill>
            <a:srgbClr val="C60A45">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9432268" y="5336583"/>
            <a:ext cx="127183" cy="157319"/>
          </a:xfrm>
          <a:custGeom>
            <a:avLst/>
            <a:gdLst>
              <a:gd name="connsiteX0" fmla="*/ 127183 w 127183"/>
              <a:gd name="connsiteY0" fmla="*/ 0 h 157319"/>
              <a:gd name="connsiteX1" fmla="*/ 127183 w 127183"/>
              <a:gd name="connsiteY1" fmla="*/ 30698 h 157319"/>
              <a:gd name="connsiteX2" fmla="*/ 64831 w 127183"/>
              <a:gd name="connsiteY2" fmla="*/ 30698 h 157319"/>
              <a:gd name="connsiteX3" fmla="*/ 40613 w 127183"/>
              <a:gd name="connsiteY3" fmla="*/ 39646 h 157319"/>
              <a:gd name="connsiteX4" fmla="*/ 31968 w 127183"/>
              <a:gd name="connsiteY4" fmla="*/ 65113 h 157319"/>
              <a:gd name="connsiteX5" fmla="*/ 31968 w 127183"/>
              <a:gd name="connsiteY5" fmla="*/ 91301 h 157319"/>
              <a:gd name="connsiteX6" fmla="*/ 40613 w 127183"/>
              <a:gd name="connsiteY6" fmla="*/ 116620 h 157319"/>
              <a:gd name="connsiteX7" fmla="*/ 64831 w 127183"/>
              <a:gd name="connsiteY7" fmla="*/ 125382 h 157319"/>
              <a:gd name="connsiteX8" fmla="*/ 127010 w 127183"/>
              <a:gd name="connsiteY8" fmla="*/ 125382 h 157319"/>
              <a:gd name="connsiteX9" fmla="*/ 127010 w 127183"/>
              <a:gd name="connsiteY9" fmla="*/ 157319 h 157319"/>
              <a:gd name="connsiteX10" fmla="*/ 62401 w 127183"/>
              <a:gd name="connsiteY10" fmla="*/ 157319 h 157319"/>
              <a:gd name="connsiteX11" fmla="*/ 34896 w 127183"/>
              <a:gd name="connsiteY11" fmla="*/ 152560 h 157319"/>
              <a:gd name="connsiteX12" fmla="*/ 15402 w 127183"/>
              <a:gd name="connsiteY12" fmla="*/ 139200 h 157319"/>
              <a:gd name="connsiteX13" fmla="*/ 3856 w 127183"/>
              <a:gd name="connsiteY13" fmla="*/ 119098 h 157319"/>
              <a:gd name="connsiteX14" fmla="*/ 0 w 127183"/>
              <a:gd name="connsiteY14" fmla="*/ 94052 h 157319"/>
              <a:gd name="connsiteX15" fmla="*/ 0 w 127183"/>
              <a:gd name="connsiteY15" fmla="*/ 62660 h 157319"/>
              <a:gd name="connsiteX16" fmla="*/ 3707 w 127183"/>
              <a:gd name="connsiteY16" fmla="*/ 38691 h 157319"/>
              <a:gd name="connsiteX17" fmla="*/ 15116 w 127183"/>
              <a:gd name="connsiteY17" fmla="*/ 18738 h 157319"/>
              <a:gd name="connsiteX18" fmla="*/ 34561 w 127183"/>
              <a:gd name="connsiteY18" fmla="*/ 5068 h 157319"/>
              <a:gd name="connsiteX19" fmla="*/ 62401 w 127183"/>
              <a:gd name="connsiteY19" fmla="*/ 0 h 157319"/>
              <a:gd name="connsiteX20" fmla="*/ 127183 w 127183"/>
              <a:gd name="connsiteY20" fmla="*/ 0 h 1573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27183" h="157319">
                <a:moveTo>
                  <a:pt x="127183" y="0"/>
                </a:moveTo>
                <a:cubicBezTo>
                  <a:pt x="127183" y="0"/>
                  <a:pt x="127183" y="30698"/>
                  <a:pt x="127183" y="30698"/>
                </a:cubicBezTo>
                <a:cubicBezTo>
                  <a:pt x="127183" y="30698"/>
                  <a:pt x="64831" y="30698"/>
                  <a:pt x="64831" y="30698"/>
                </a:cubicBezTo>
                <a:cubicBezTo>
                  <a:pt x="54427" y="30698"/>
                  <a:pt x="46292" y="33697"/>
                  <a:pt x="40613" y="39646"/>
                </a:cubicBezTo>
                <a:cubicBezTo>
                  <a:pt x="34847" y="45557"/>
                  <a:pt x="31968" y="54046"/>
                  <a:pt x="31968" y="65113"/>
                </a:cubicBezTo>
                <a:cubicBezTo>
                  <a:pt x="31968" y="65113"/>
                  <a:pt x="31968" y="91301"/>
                  <a:pt x="31968" y="91301"/>
                </a:cubicBezTo>
                <a:cubicBezTo>
                  <a:pt x="31968" y="102330"/>
                  <a:pt x="34847" y="110807"/>
                  <a:pt x="40613" y="116620"/>
                </a:cubicBezTo>
                <a:cubicBezTo>
                  <a:pt x="46292" y="122470"/>
                  <a:pt x="54427" y="125382"/>
                  <a:pt x="64831" y="125382"/>
                </a:cubicBezTo>
                <a:cubicBezTo>
                  <a:pt x="64831" y="125382"/>
                  <a:pt x="127010" y="125382"/>
                  <a:pt x="127010" y="125382"/>
                </a:cubicBezTo>
                <a:cubicBezTo>
                  <a:pt x="127010" y="125382"/>
                  <a:pt x="127010" y="157319"/>
                  <a:pt x="127010" y="157319"/>
                </a:cubicBezTo>
                <a:cubicBezTo>
                  <a:pt x="127010" y="157319"/>
                  <a:pt x="62401" y="157319"/>
                  <a:pt x="62401" y="157319"/>
                </a:cubicBezTo>
                <a:cubicBezTo>
                  <a:pt x="51947" y="157319"/>
                  <a:pt x="42795" y="155770"/>
                  <a:pt x="34896" y="152560"/>
                </a:cubicBezTo>
                <a:cubicBezTo>
                  <a:pt x="26959" y="149424"/>
                  <a:pt x="20486" y="144951"/>
                  <a:pt x="15402" y="139200"/>
                </a:cubicBezTo>
                <a:cubicBezTo>
                  <a:pt x="10230" y="133474"/>
                  <a:pt x="6423" y="126757"/>
                  <a:pt x="3856" y="119098"/>
                </a:cubicBezTo>
                <a:cubicBezTo>
                  <a:pt x="1276" y="111402"/>
                  <a:pt x="0" y="103037"/>
                  <a:pt x="0" y="94052"/>
                </a:cubicBezTo>
                <a:cubicBezTo>
                  <a:pt x="0" y="94052"/>
                  <a:pt x="0" y="62660"/>
                  <a:pt x="0" y="62660"/>
                </a:cubicBezTo>
                <a:cubicBezTo>
                  <a:pt x="0" y="54282"/>
                  <a:pt x="1227" y="46288"/>
                  <a:pt x="3707" y="38691"/>
                </a:cubicBezTo>
                <a:cubicBezTo>
                  <a:pt x="6125" y="31131"/>
                  <a:pt x="9933" y="24476"/>
                  <a:pt x="15116" y="18738"/>
                </a:cubicBezTo>
                <a:cubicBezTo>
                  <a:pt x="20201" y="13013"/>
                  <a:pt x="26661" y="8464"/>
                  <a:pt x="34561" y="5068"/>
                </a:cubicBezTo>
                <a:cubicBezTo>
                  <a:pt x="42473" y="1710"/>
                  <a:pt x="51748" y="0"/>
                  <a:pt x="62401" y="0"/>
                </a:cubicBezTo>
                <a:cubicBezTo>
                  <a:pt x="62401" y="0"/>
                  <a:pt x="127183" y="0"/>
                  <a:pt x="127183" y="0"/>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9173423" y="5336583"/>
            <a:ext cx="127184" cy="157319"/>
          </a:xfrm>
          <a:custGeom>
            <a:avLst/>
            <a:gdLst>
              <a:gd name="connsiteX0" fmla="*/ 127184 w 127184"/>
              <a:gd name="connsiteY0" fmla="*/ 0 h 157319"/>
              <a:gd name="connsiteX1" fmla="*/ 127184 w 127184"/>
              <a:gd name="connsiteY1" fmla="*/ 30698 h 157319"/>
              <a:gd name="connsiteX2" fmla="*/ 64869 w 127184"/>
              <a:gd name="connsiteY2" fmla="*/ 30698 h 157319"/>
              <a:gd name="connsiteX3" fmla="*/ 40563 w 127184"/>
              <a:gd name="connsiteY3" fmla="*/ 39646 h 157319"/>
              <a:gd name="connsiteX4" fmla="*/ 31969 w 127184"/>
              <a:gd name="connsiteY4" fmla="*/ 65113 h 157319"/>
              <a:gd name="connsiteX5" fmla="*/ 31969 w 127184"/>
              <a:gd name="connsiteY5" fmla="*/ 91301 h 157319"/>
              <a:gd name="connsiteX6" fmla="*/ 40563 w 127184"/>
              <a:gd name="connsiteY6" fmla="*/ 116620 h 157319"/>
              <a:gd name="connsiteX7" fmla="*/ 64869 w 127184"/>
              <a:gd name="connsiteY7" fmla="*/ 125382 h 157319"/>
              <a:gd name="connsiteX8" fmla="*/ 127023 w 127184"/>
              <a:gd name="connsiteY8" fmla="*/ 125382 h 157319"/>
              <a:gd name="connsiteX9" fmla="*/ 127023 w 127184"/>
              <a:gd name="connsiteY9" fmla="*/ 157319 h 157319"/>
              <a:gd name="connsiteX10" fmla="*/ 62376 w 127184"/>
              <a:gd name="connsiteY10" fmla="*/ 157319 h 157319"/>
              <a:gd name="connsiteX11" fmla="*/ 34870 w 127184"/>
              <a:gd name="connsiteY11" fmla="*/ 152560 h 157319"/>
              <a:gd name="connsiteX12" fmla="*/ 15340 w 127184"/>
              <a:gd name="connsiteY12" fmla="*/ 139200 h 157319"/>
              <a:gd name="connsiteX13" fmla="*/ 3857 w 127184"/>
              <a:gd name="connsiteY13" fmla="*/ 119098 h 157319"/>
              <a:gd name="connsiteX14" fmla="*/ 0 w 127184"/>
              <a:gd name="connsiteY14" fmla="*/ 94052 h 157319"/>
              <a:gd name="connsiteX15" fmla="*/ 0 w 127184"/>
              <a:gd name="connsiteY15" fmla="*/ 62660 h 157319"/>
              <a:gd name="connsiteX16" fmla="*/ 3733 w 127184"/>
              <a:gd name="connsiteY16" fmla="*/ 38691 h 157319"/>
              <a:gd name="connsiteX17" fmla="*/ 15055 w 127184"/>
              <a:gd name="connsiteY17" fmla="*/ 18738 h 157319"/>
              <a:gd name="connsiteX18" fmla="*/ 34586 w 127184"/>
              <a:gd name="connsiteY18" fmla="*/ 5068 h 157319"/>
              <a:gd name="connsiteX19" fmla="*/ 62376 w 127184"/>
              <a:gd name="connsiteY19" fmla="*/ 0 h 157319"/>
              <a:gd name="connsiteX20" fmla="*/ 127184 w 127184"/>
              <a:gd name="connsiteY20" fmla="*/ 0 h 1573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27184" h="157319">
                <a:moveTo>
                  <a:pt x="127184" y="0"/>
                </a:moveTo>
                <a:cubicBezTo>
                  <a:pt x="127184" y="0"/>
                  <a:pt x="127184" y="30698"/>
                  <a:pt x="127184" y="30698"/>
                </a:cubicBezTo>
                <a:cubicBezTo>
                  <a:pt x="127184" y="30698"/>
                  <a:pt x="64869" y="30698"/>
                  <a:pt x="64869" y="30698"/>
                </a:cubicBezTo>
                <a:cubicBezTo>
                  <a:pt x="54378" y="30698"/>
                  <a:pt x="46316" y="33697"/>
                  <a:pt x="40563" y="39646"/>
                </a:cubicBezTo>
                <a:cubicBezTo>
                  <a:pt x="34845" y="45557"/>
                  <a:pt x="31969" y="54046"/>
                  <a:pt x="31969" y="65113"/>
                </a:cubicBezTo>
                <a:cubicBezTo>
                  <a:pt x="31969" y="65113"/>
                  <a:pt x="31969" y="91301"/>
                  <a:pt x="31969" y="91301"/>
                </a:cubicBezTo>
                <a:cubicBezTo>
                  <a:pt x="31969" y="102330"/>
                  <a:pt x="34845" y="110807"/>
                  <a:pt x="40563" y="116620"/>
                </a:cubicBezTo>
                <a:cubicBezTo>
                  <a:pt x="46316" y="122470"/>
                  <a:pt x="54378" y="125382"/>
                  <a:pt x="64869" y="125382"/>
                </a:cubicBezTo>
                <a:cubicBezTo>
                  <a:pt x="64869" y="125382"/>
                  <a:pt x="127023" y="125382"/>
                  <a:pt x="127023" y="125382"/>
                </a:cubicBezTo>
                <a:cubicBezTo>
                  <a:pt x="127023" y="125382"/>
                  <a:pt x="127023" y="157319"/>
                  <a:pt x="127023" y="157319"/>
                </a:cubicBezTo>
                <a:cubicBezTo>
                  <a:pt x="127023" y="157319"/>
                  <a:pt x="62376" y="157319"/>
                  <a:pt x="62376" y="157319"/>
                </a:cubicBezTo>
                <a:cubicBezTo>
                  <a:pt x="51947" y="157319"/>
                  <a:pt x="42808" y="155770"/>
                  <a:pt x="34870" y="152560"/>
                </a:cubicBezTo>
                <a:cubicBezTo>
                  <a:pt x="27009" y="149424"/>
                  <a:pt x="20486" y="144951"/>
                  <a:pt x="15340" y="139200"/>
                </a:cubicBezTo>
                <a:cubicBezTo>
                  <a:pt x="10255" y="133474"/>
                  <a:pt x="6398" y="126757"/>
                  <a:pt x="3857" y="119098"/>
                </a:cubicBezTo>
                <a:cubicBezTo>
                  <a:pt x="1314" y="111402"/>
                  <a:pt x="0" y="103037"/>
                  <a:pt x="0" y="94052"/>
                </a:cubicBezTo>
                <a:cubicBezTo>
                  <a:pt x="0" y="94052"/>
                  <a:pt x="0" y="62660"/>
                  <a:pt x="0" y="62660"/>
                </a:cubicBezTo>
                <a:cubicBezTo>
                  <a:pt x="0" y="54282"/>
                  <a:pt x="1253" y="46288"/>
                  <a:pt x="3733" y="38691"/>
                </a:cubicBezTo>
                <a:cubicBezTo>
                  <a:pt x="6125" y="31131"/>
                  <a:pt x="9957" y="24476"/>
                  <a:pt x="15055" y="18738"/>
                </a:cubicBezTo>
                <a:cubicBezTo>
                  <a:pt x="20201" y="13013"/>
                  <a:pt x="26723" y="8464"/>
                  <a:pt x="34586" y="5068"/>
                </a:cubicBezTo>
                <a:cubicBezTo>
                  <a:pt x="42474" y="1710"/>
                  <a:pt x="51774" y="0"/>
                  <a:pt x="62376" y="0"/>
                </a:cubicBezTo>
                <a:cubicBezTo>
                  <a:pt x="62376" y="0"/>
                  <a:pt x="127184" y="0"/>
                  <a:pt x="127184" y="0"/>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3"/>
          <p:cNvSpPr/>
          <p:nvPr/>
        </p:nvSpPr>
        <p:spPr>
          <a:xfrm>
            <a:off x="9838410" y="5337450"/>
            <a:ext cx="127183" cy="154568"/>
          </a:xfrm>
          <a:custGeom>
            <a:avLst/>
            <a:gdLst>
              <a:gd name="connsiteX0" fmla="*/ 127183 w 127183"/>
              <a:gd name="connsiteY0" fmla="*/ 0 h 154568"/>
              <a:gd name="connsiteX1" fmla="*/ 127183 w 127183"/>
              <a:gd name="connsiteY1" fmla="*/ 30722 h 154568"/>
              <a:gd name="connsiteX2" fmla="*/ 64893 w 127183"/>
              <a:gd name="connsiteY2" fmla="*/ 30722 h 154568"/>
              <a:gd name="connsiteX3" fmla="*/ 40564 w 127183"/>
              <a:gd name="connsiteY3" fmla="*/ 39646 h 154568"/>
              <a:gd name="connsiteX4" fmla="*/ 31919 w 127183"/>
              <a:gd name="connsiteY4" fmla="*/ 65139 h 154568"/>
              <a:gd name="connsiteX5" fmla="*/ 31919 w 127183"/>
              <a:gd name="connsiteY5" fmla="*/ 88524 h 154568"/>
              <a:gd name="connsiteX6" fmla="*/ 40564 w 127183"/>
              <a:gd name="connsiteY6" fmla="*/ 113906 h 154568"/>
              <a:gd name="connsiteX7" fmla="*/ 64893 w 127183"/>
              <a:gd name="connsiteY7" fmla="*/ 122631 h 154568"/>
              <a:gd name="connsiteX8" fmla="*/ 127021 w 127183"/>
              <a:gd name="connsiteY8" fmla="*/ 122631 h 154568"/>
              <a:gd name="connsiteX9" fmla="*/ 127021 w 127183"/>
              <a:gd name="connsiteY9" fmla="*/ 154568 h 154568"/>
              <a:gd name="connsiteX10" fmla="*/ 62376 w 127183"/>
              <a:gd name="connsiteY10" fmla="*/ 154568 h 154568"/>
              <a:gd name="connsiteX11" fmla="*/ 34883 w 127183"/>
              <a:gd name="connsiteY11" fmla="*/ 149821 h 154568"/>
              <a:gd name="connsiteX12" fmla="*/ 15378 w 127183"/>
              <a:gd name="connsiteY12" fmla="*/ 136499 h 154568"/>
              <a:gd name="connsiteX13" fmla="*/ 3867 w 127183"/>
              <a:gd name="connsiteY13" fmla="*/ 116335 h 154568"/>
              <a:gd name="connsiteX14" fmla="*/ 0 w 127183"/>
              <a:gd name="connsiteY14" fmla="*/ 91301 h 154568"/>
              <a:gd name="connsiteX15" fmla="*/ 0 w 127183"/>
              <a:gd name="connsiteY15" fmla="*/ 62672 h 154568"/>
              <a:gd name="connsiteX16" fmla="*/ 3671 w 127183"/>
              <a:gd name="connsiteY16" fmla="*/ 38704 h 154568"/>
              <a:gd name="connsiteX17" fmla="*/ 15067 w 127183"/>
              <a:gd name="connsiteY17" fmla="*/ 18763 h 154568"/>
              <a:gd name="connsiteX18" fmla="*/ 34598 w 127183"/>
              <a:gd name="connsiteY18" fmla="*/ 5069 h 154568"/>
              <a:gd name="connsiteX19" fmla="*/ 62376 w 127183"/>
              <a:gd name="connsiteY19" fmla="*/ 0 h 154568"/>
              <a:gd name="connsiteX20" fmla="*/ 127183 w 127183"/>
              <a:gd name="connsiteY20" fmla="*/ 0 h 15456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27183" h="154568">
                <a:moveTo>
                  <a:pt x="127183" y="0"/>
                </a:moveTo>
                <a:cubicBezTo>
                  <a:pt x="127183" y="0"/>
                  <a:pt x="127183" y="30722"/>
                  <a:pt x="127183" y="30722"/>
                </a:cubicBezTo>
                <a:cubicBezTo>
                  <a:pt x="127183" y="30722"/>
                  <a:pt x="64893" y="30722"/>
                  <a:pt x="64893" y="30722"/>
                </a:cubicBezTo>
                <a:cubicBezTo>
                  <a:pt x="54402" y="30722"/>
                  <a:pt x="46342" y="33697"/>
                  <a:pt x="40564" y="39646"/>
                </a:cubicBezTo>
                <a:cubicBezTo>
                  <a:pt x="34846" y="45582"/>
                  <a:pt x="31919" y="54084"/>
                  <a:pt x="31919" y="65139"/>
                </a:cubicBezTo>
                <a:cubicBezTo>
                  <a:pt x="31919" y="65139"/>
                  <a:pt x="31919" y="88524"/>
                  <a:pt x="31919" y="88524"/>
                </a:cubicBezTo>
                <a:cubicBezTo>
                  <a:pt x="31919" y="99591"/>
                  <a:pt x="34846" y="108031"/>
                  <a:pt x="40564" y="113906"/>
                </a:cubicBezTo>
                <a:cubicBezTo>
                  <a:pt x="46342" y="119743"/>
                  <a:pt x="54402" y="122631"/>
                  <a:pt x="64893" y="122631"/>
                </a:cubicBezTo>
                <a:cubicBezTo>
                  <a:pt x="64893" y="122631"/>
                  <a:pt x="127021" y="122631"/>
                  <a:pt x="127021" y="122631"/>
                </a:cubicBezTo>
                <a:cubicBezTo>
                  <a:pt x="127021" y="122631"/>
                  <a:pt x="127021" y="154568"/>
                  <a:pt x="127021" y="154568"/>
                </a:cubicBezTo>
                <a:cubicBezTo>
                  <a:pt x="127021" y="154568"/>
                  <a:pt x="62376" y="154568"/>
                  <a:pt x="62376" y="154568"/>
                </a:cubicBezTo>
                <a:cubicBezTo>
                  <a:pt x="51947" y="154568"/>
                  <a:pt x="42820" y="153031"/>
                  <a:pt x="34883" y="149821"/>
                </a:cubicBezTo>
                <a:cubicBezTo>
                  <a:pt x="27021" y="146674"/>
                  <a:pt x="20473" y="142212"/>
                  <a:pt x="15378" y="136499"/>
                </a:cubicBezTo>
                <a:cubicBezTo>
                  <a:pt x="10255" y="130711"/>
                  <a:pt x="6411" y="123981"/>
                  <a:pt x="3867" y="116335"/>
                </a:cubicBezTo>
                <a:cubicBezTo>
                  <a:pt x="1251" y="108651"/>
                  <a:pt x="0" y="100310"/>
                  <a:pt x="0" y="91301"/>
                </a:cubicBezTo>
                <a:cubicBezTo>
                  <a:pt x="0" y="91301"/>
                  <a:pt x="0" y="62672"/>
                  <a:pt x="0" y="62672"/>
                </a:cubicBezTo>
                <a:cubicBezTo>
                  <a:pt x="0" y="54269"/>
                  <a:pt x="1190" y="46313"/>
                  <a:pt x="3671" y="38704"/>
                </a:cubicBezTo>
                <a:cubicBezTo>
                  <a:pt x="6150" y="31156"/>
                  <a:pt x="9957" y="24476"/>
                  <a:pt x="15067" y="18763"/>
                </a:cubicBezTo>
                <a:cubicBezTo>
                  <a:pt x="20201" y="13013"/>
                  <a:pt x="26723" y="8452"/>
                  <a:pt x="34598" y="5069"/>
                </a:cubicBezTo>
                <a:cubicBezTo>
                  <a:pt x="42460" y="1710"/>
                  <a:pt x="51711" y="0"/>
                  <a:pt x="62376" y="0"/>
                </a:cubicBezTo>
                <a:cubicBezTo>
                  <a:pt x="62376" y="0"/>
                  <a:pt x="127183" y="0"/>
                  <a:pt x="127183"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9309908" y="5336558"/>
            <a:ext cx="123339" cy="157022"/>
          </a:xfrm>
          <a:custGeom>
            <a:avLst/>
            <a:gdLst>
              <a:gd name="connsiteX0" fmla="*/ 123339 w 123339"/>
              <a:gd name="connsiteY0" fmla="*/ 29136 h 157022"/>
              <a:gd name="connsiteX1" fmla="*/ 77010 w 123339"/>
              <a:gd name="connsiteY1" fmla="*/ 29136 h 157022"/>
              <a:gd name="connsiteX2" fmla="*/ 77010 w 123339"/>
              <a:gd name="connsiteY2" fmla="*/ 157022 h 157022"/>
              <a:gd name="connsiteX3" fmla="*/ 46106 w 123339"/>
              <a:gd name="connsiteY3" fmla="*/ 157022 h 157022"/>
              <a:gd name="connsiteX4" fmla="*/ 46106 w 123339"/>
              <a:gd name="connsiteY4" fmla="*/ 29136 h 157022"/>
              <a:gd name="connsiteX5" fmla="*/ 0 w 123339"/>
              <a:gd name="connsiteY5" fmla="*/ 29136 h 157022"/>
              <a:gd name="connsiteX6" fmla="*/ 0 w 123339"/>
              <a:gd name="connsiteY6" fmla="*/ 0 h 157022"/>
              <a:gd name="connsiteX7" fmla="*/ 123339 w 123339"/>
              <a:gd name="connsiteY7" fmla="*/ 0 h 157022"/>
              <a:gd name="connsiteX8" fmla="*/ 123339 w 123339"/>
              <a:gd name="connsiteY8" fmla="*/ 29136 h 1570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23339" h="157022">
                <a:moveTo>
                  <a:pt x="123339" y="29136"/>
                </a:moveTo>
                <a:cubicBezTo>
                  <a:pt x="123339" y="29136"/>
                  <a:pt x="77010" y="29136"/>
                  <a:pt x="77010" y="29136"/>
                </a:cubicBezTo>
                <a:cubicBezTo>
                  <a:pt x="77010" y="29136"/>
                  <a:pt x="77010" y="157022"/>
                  <a:pt x="77010" y="157022"/>
                </a:cubicBezTo>
                <a:cubicBezTo>
                  <a:pt x="77010" y="157022"/>
                  <a:pt x="46106" y="157022"/>
                  <a:pt x="46106" y="157022"/>
                </a:cubicBezTo>
                <a:cubicBezTo>
                  <a:pt x="46106" y="157022"/>
                  <a:pt x="46106" y="29136"/>
                  <a:pt x="46106" y="29136"/>
                </a:cubicBezTo>
                <a:cubicBezTo>
                  <a:pt x="46106" y="29136"/>
                  <a:pt x="0" y="29136"/>
                  <a:pt x="0" y="29136"/>
                </a:cubicBezTo>
                <a:cubicBezTo>
                  <a:pt x="0" y="29136"/>
                  <a:pt x="0" y="0"/>
                  <a:pt x="0" y="0"/>
                </a:cubicBezTo>
                <a:cubicBezTo>
                  <a:pt x="0" y="0"/>
                  <a:pt x="123339" y="0"/>
                  <a:pt x="123339" y="0"/>
                </a:cubicBezTo>
                <a:cubicBezTo>
                  <a:pt x="123339" y="0"/>
                  <a:pt x="123339" y="29136"/>
                  <a:pt x="123339" y="29136"/>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9563271" y="5276748"/>
            <a:ext cx="175374" cy="216831"/>
          </a:xfrm>
          <a:custGeom>
            <a:avLst/>
            <a:gdLst>
              <a:gd name="connsiteX0" fmla="*/ 175374 w 175374"/>
              <a:gd name="connsiteY0" fmla="*/ 0 h 216831"/>
              <a:gd name="connsiteX1" fmla="*/ 104526 w 175374"/>
              <a:gd name="connsiteY1" fmla="*/ 216831 h 216831"/>
              <a:gd name="connsiteX2" fmla="*/ 51079 w 175374"/>
              <a:gd name="connsiteY2" fmla="*/ 216831 h 216831"/>
              <a:gd name="connsiteX3" fmla="*/ 0 w 175374"/>
              <a:gd name="connsiteY3" fmla="*/ 59809 h 216831"/>
              <a:gd name="connsiteX4" fmla="*/ 33371 w 175374"/>
              <a:gd name="connsiteY4" fmla="*/ 59809 h 216831"/>
              <a:gd name="connsiteX5" fmla="*/ 77678 w 175374"/>
              <a:gd name="connsiteY5" fmla="*/ 192640 h 216831"/>
              <a:gd name="connsiteX6" fmla="*/ 79737 w 175374"/>
              <a:gd name="connsiteY6" fmla="*/ 192640 h 216831"/>
              <a:gd name="connsiteX7" fmla="*/ 143305 w 175374"/>
              <a:gd name="connsiteY7" fmla="*/ 0 h 216831"/>
              <a:gd name="connsiteX8" fmla="*/ 175374 w 175374"/>
              <a:gd name="connsiteY8" fmla="*/ 0 h 21683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75374" h="216831">
                <a:moveTo>
                  <a:pt x="175374" y="0"/>
                </a:moveTo>
                <a:cubicBezTo>
                  <a:pt x="175374" y="0"/>
                  <a:pt x="104526" y="216831"/>
                  <a:pt x="104526" y="216831"/>
                </a:cubicBezTo>
                <a:cubicBezTo>
                  <a:pt x="104526" y="216831"/>
                  <a:pt x="51079" y="216831"/>
                  <a:pt x="51079" y="216831"/>
                </a:cubicBezTo>
                <a:cubicBezTo>
                  <a:pt x="51079" y="216831"/>
                  <a:pt x="0" y="59809"/>
                  <a:pt x="0" y="59809"/>
                </a:cubicBezTo>
                <a:cubicBezTo>
                  <a:pt x="0" y="59809"/>
                  <a:pt x="33371" y="59809"/>
                  <a:pt x="33371" y="59809"/>
                </a:cubicBezTo>
                <a:cubicBezTo>
                  <a:pt x="33371" y="59809"/>
                  <a:pt x="77678" y="192640"/>
                  <a:pt x="77678" y="192640"/>
                </a:cubicBezTo>
                <a:cubicBezTo>
                  <a:pt x="77678" y="192640"/>
                  <a:pt x="79737" y="192640"/>
                  <a:pt x="79737" y="192640"/>
                </a:cubicBezTo>
                <a:cubicBezTo>
                  <a:pt x="79737" y="192640"/>
                  <a:pt x="143305" y="0"/>
                  <a:pt x="143305" y="0"/>
                </a:cubicBezTo>
                <a:cubicBezTo>
                  <a:pt x="143305" y="0"/>
                  <a:pt x="175374" y="0"/>
                  <a:pt x="175374"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9687168" y="5336558"/>
            <a:ext cx="156102" cy="157319"/>
          </a:xfrm>
          <a:custGeom>
            <a:avLst/>
            <a:gdLst>
              <a:gd name="connsiteX0" fmla="*/ 156102 w 156102"/>
              <a:gd name="connsiteY0" fmla="*/ 157084 h 157319"/>
              <a:gd name="connsiteX1" fmla="*/ 105109 w 156102"/>
              <a:gd name="connsiteY1" fmla="*/ 0 h 157319"/>
              <a:gd name="connsiteX2" fmla="*/ 51650 w 156102"/>
              <a:gd name="connsiteY2" fmla="*/ 0 h 157319"/>
              <a:gd name="connsiteX3" fmla="*/ 0 w 156102"/>
              <a:gd name="connsiteY3" fmla="*/ 157319 h 157319"/>
              <a:gd name="connsiteX4" fmla="*/ 32305 w 156102"/>
              <a:gd name="connsiteY4" fmla="*/ 157319 h 157319"/>
              <a:gd name="connsiteX5" fmla="*/ 76439 w 156102"/>
              <a:gd name="connsiteY5" fmla="*/ 24216 h 157319"/>
              <a:gd name="connsiteX6" fmla="*/ 78473 w 156102"/>
              <a:gd name="connsiteY6" fmla="*/ 24216 h 157319"/>
              <a:gd name="connsiteX7" fmla="*/ 112042 w 156102"/>
              <a:gd name="connsiteY7" fmla="*/ 124874 h 157319"/>
              <a:gd name="connsiteX8" fmla="*/ 71243 w 156102"/>
              <a:gd name="connsiteY8" fmla="*/ 124874 h 157319"/>
              <a:gd name="connsiteX9" fmla="*/ 61521 w 156102"/>
              <a:gd name="connsiteY9" fmla="*/ 157084 h 157319"/>
              <a:gd name="connsiteX10" fmla="*/ 156102 w 156102"/>
              <a:gd name="connsiteY10" fmla="*/ 157084 h 1573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156102" h="157319">
                <a:moveTo>
                  <a:pt x="156102" y="157084"/>
                </a:moveTo>
                <a:cubicBezTo>
                  <a:pt x="156102" y="157084"/>
                  <a:pt x="105109" y="0"/>
                  <a:pt x="105109" y="0"/>
                </a:cubicBezTo>
                <a:cubicBezTo>
                  <a:pt x="105109" y="0"/>
                  <a:pt x="51650" y="0"/>
                  <a:pt x="51650" y="0"/>
                </a:cubicBezTo>
                <a:cubicBezTo>
                  <a:pt x="51650" y="0"/>
                  <a:pt x="0" y="157319"/>
                  <a:pt x="0" y="157319"/>
                </a:cubicBezTo>
                <a:cubicBezTo>
                  <a:pt x="0" y="157319"/>
                  <a:pt x="32305" y="157319"/>
                  <a:pt x="32305" y="157319"/>
                </a:cubicBezTo>
                <a:cubicBezTo>
                  <a:pt x="32305" y="157319"/>
                  <a:pt x="76439" y="24216"/>
                  <a:pt x="76439" y="24216"/>
                </a:cubicBezTo>
                <a:cubicBezTo>
                  <a:pt x="76439" y="24216"/>
                  <a:pt x="78473" y="24216"/>
                  <a:pt x="78473" y="24216"/>
                </a:cubicBezTo>
                <a:cubicBezTo>
                  <a:pt x="78473" y="24216"/>
                  <a:pt x="112042" y="124874"/>
                  <a:pt x="112042" y="124874"/>
                </a:cubicBezTo>
                <a:cubicBezTo>
                  <a:pt x="112042" y="124874"/>
                  <a:pt x="71243" y="124874"/>
                  <a:pt x="71243" y="124874"/>
                </a:cubicBezTo>
                <a:cubicBezTo>
                  <a:pt x="71243" y="124874"/>
                  <a:pt x="61521" y="157084"/>
                  <a:pt x="61521" y="157084"/>
                </a:cubicBezTo>
                <a:cubicBezTo>
                  <a:pt x="61521" y="157084"/>
                  <a:pt x="156102" y="157084"/>
                  <a:pt x="156102" y="157084"/>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4" name="TextBox 1023">
            <a:extLst>
              <a:ext uri="{FF2B5EF4-FFF2-40B4-BE49-F238E27FC236}">
                <a16:creationId xmlns:a16="http://schemas.microsoft.com/office/drawing/2014/main" id="{2210F699-B4DE-4548-8DF9-45C26C749C06}"/>
              </a:ext>
            </a:extLst>
          </p:cNvPr>
          <p:cNvSpPr txBox="1"/>
          <p:nvPr/>
        </p:nvSpPr>
        <p:spPr>
          <a:xfrm>
            <a:off x="952500" y="431792"/>
            <a:ext cx="3142651" cy="461665"/>
          </a:xfrm>
          <a:prstGeom prst="rect">
            <a:avLst/>
          </a:prstGeom>
          <a:noFill/>
        </p:spPr>
        <p:txBody>
          <a:bodyPr wrap="square" rtlCol="0">
            <a:spAutoFit/>
          </a:bodyPr>
          <a:lstStyle/>
          <a:p>
            <a:r>
              <a:rPr lang="en-US" altLang="ja-JP" sz="2400" spc="-150" dirty="0">
                <a:solidFill>
                  <a:schemeClr val="tx1">
                    <a:lumMod val="75000"/>
                    <a:lumOff val="25000"/>
                  </a:schemeClr>
                </a:solidFill>
              </a:rPr>
              <a:t>CTCVAC</a:t>
            </a:r>
            <a:r>
              <a:rPr lang="ja-JP" altLang="en-US" sz="2400" spc="-150" dirty="0">
                <a:solidFill>
                  <a:schemeClr val="tx1">
                    <a:lumMod val="75000"/>
                    <a:lumOff val="25000"/>
                  </a:schemeClr>
                </a:solidFill>
              </a:rPr>
              <a:t> 丹熱Ｍ</a:t>
            </a:r>
            <a:endParaRPr lang="ko-KR" altLang="en-US" sz="2400" spc="-150" dirty="0">
              <a:solidFill>
                <a:srgbClr val="FF0000"/>
              </a:solidFill>
            </a:endParaRPr>
          </a:p>
        </p:txBody>
      </p:sp>
      <p:sp>
        <p:nvSpPr>
          <p:cNvPr id="14" name="TextBox 13">
            <a:extLst>
              <a:ext uri="{FF2B5EF4-FFF2-40B4-BE49-F238E27FC236}">
                <a16:creationId xmlns:a16="http://schemas.microsoft.com/office/drawing/2014/main" id="{047CB086-3DCB-443D-8F10-A025C72D601E}"/>
              </a:ext>
            </a:extLst>
          </p:cNvPr>
          <p:cNvSpPr txBox="1"/>
          <p:nvPr/>
        </p:nvSpPr>
        <p:spPr>
          <a:xfrm>
            <a:off x="524980" y="1245425"/>
            <a:ext cx="7468464" cy="1895199"/>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ja-JP" altLang="en-US" sz="1600" b="1" dirty="0"/>
              <a:t>優れた安定性</a:t>
            </a:r>
            <a:br>
              <a:rPr lang="en-US" altLang="ko-KR" sz="1600" b="1" dirty="0"/>
            </a:br>
            <a:r>
              <a:rPr lang="en-US" altLang="ko-KR" sz="1600" b="1" dirty="0"/>
              <a:t>- </a:t>
            </a:r>
            <a:r>
              <a:rPr lang="ja-JP" altLang="en-US" sz="1600" b="1" dirty="0"/>
              <a:t>妊娠母豚へワクチン</a:t>
            </a:r>
            <a:r>
              <a:rPr lang="ko-KR" altLang="en-US" sz="1600" dirty="0">
                <a:latin typeface="+mn-ea"/>
              </a:rPr>
              <a:t> </a:t>
            </a:r>
            <a:r>
              <a:rPr lang="ja-JP" altLang="en-US" sz="1600" dirty="0">
                <a:latin typeface="+mn-ea"/>
              </a:rPr>
              <a:t>過頭分</a:t>
            </a:r>
            <a:r>
              <a:rPr lang="en-US" altLang="ko-KR" sz="1600" dirty="0">
                <a:latin typeface="+mn-ea"/>
              </a:rPr>
              <a:t>(10</a:t>
            </a:r>
            <a:r>
              <a:rPr lang="ja-JP" altLang="en-US" sz="1600" dirty="0">
                <a:latin typeface="+mn-ea"/>
              </a:rPr>
              <a:t>倍</a:t>
            </a:r>
            <a:r>
              <a:rPr lang="en-US" altLang="ko-KR" sz="1600" dirty="0">
                <a:latin typeface="+mn-ea"/>
              </a:rPr>
              <a:t>)</a:t>
            </a:r>
            <a:r>
              <a:rPr lang="ko-KR" altLang="en-US" sz="1600" dirty="0">
                <a:latin typeface="+mn-ea"/>
              </a:rPr>
              <a:t> </a:t>
            </a:r>
            <a:r>
              <a:rPr lang="ja-JP" altLang="en-US" sz="1600" dirty="0">
                <a:latin typeface="+mn-ea"/>
              </a:rPr>
              <a:t>接種時にも</a:t>
            </a:r>
            <a:r>
              <a:rPr lang="ko-KR" altLang="en-US" sz="1600" dirty="0">
                <a:latin typeface="+mn-ea"/>
              </a:rPr>
              <a:t> </a:t>
            </a:r>
            <a:r>
              <a:rPr lang="ja-JP" altLang="en-US" sz="1600" dirty="0">
                <a:latin typeface="+mn-ea"/>
              </a:rPr>
              <a:t>安全な分娩成績</a:t>
            </a:r>
            <a:r>
              <a:rPr lang="ko-KR" altLang="en-US" sz="1600" dirty="0">
                <a:latin typeface="+mn-ea"/>
              </a:rPr>
              <a:t> </a:t>
            </a:r>
            <a:br>
              <a:rPr lang="en-US" altLang="ko-KR" sz="1600" dirty="0">
                <a:latin typeface="+mn-ea"/>
              </a:rPr>
            </a:br>
            <a:r>
              <a:rPr lang="en-US" altLang="ko-KR" sz="1600" dirty="0">
                <a:latin typeface="+mn-ea"/>
              </a:rPr>
              <a:t>- </a:t>
            </a:r>
            <a:r>
              <a:rPr lang="ja-JP" altLang="en-US" sz="1600" dirty="0">
                <a:latin typeface="+mn-ea"/>
              </a:rPr>
              <a:t>過頭分接種時</a:t>
            </a:r>
            <a:r>
              <a:rPr lang="ko-KR" altLang="en-US" sz="1600" dirty="0">
                <a:latin typeface="+mn-ea"/>
              </a:rPr>
              <a:t> </a:t>
            </a:r>
            <a:r>
              <a:rPr lang="ja-JP" altLang="en-US" sz="1600" dirty="0">
                <a:latin typeface="+mn-ea"/>
              </a:rPr>
              <a:t>副作用</a:t>
            </a:r>
            <a:r>
              <a:rPr lang="ko-KR" altLang="en-US" sz="1600" dirty="0">
                <a:latin typeface="+mn-ea"/>
              </a:rPr>
              <a:t> </a:t>
            </a:r>
            <a:r>
              <a:rPr lang="en-US" altLang="ko-KR" sz="1600" dirty="0">
                <a:latin typeface="+mn-ea"/>
              </a:rPr>
              <a:t>(</a:t>
            </a:r>
            <a:r>
              <a:rPr lang="ja-JP" altLang="en-US" sz="1600" dirty="0">
                <a:latin typeface="+mn-ea"/>
              </a:rPr>
              <a:t>皮膚病変</a:t>
            </a:r>
            <a:r>
              <a:rPr lang="en-US" altLang="ko-KR" sz="1600" dirty="0">
                <a:latin typeface="+mn-ea"/>
              </a:rPr>
              <a:t>, </a:t>
            </a:r>
            <a:r>
              <a:rPr lang="ja-JP" altLang="en-US" sz="1600" dirty="0">
                <a:latin typeface="+mn-ea"/>
              </a:rPr>
              <a:t>無気力</a:t>
            </a:r>
            <a:r>
              <a:rPr lang="en-US" altLang="ko-KR" sz="1600" dirty="0">
                <a:latin typeface="+mn-ea"/>
              </a:rPr>
              <a:t>, </a:t>
            </a:r>
            <a:r>
              <a:rPr lang="ja-JP" altLang="en-US" sz="1600" dirty="0">
                <a:latin typeface="+mn-ea"/>
              </a:rPr>
              <a:t>高温</a:t>
            </a:r>
            <a:r>
              <a:rPr lang="en-US" altLang="ko-KR" sz="1600" dirty="0">
                <a:latin typeface="+mn-ea"/>
              </a:rPr>
              <a:t>, </a:t>
            </a:r>
            <a:r>
              <a:rPr lang="ja-JP" altLang="en-US" sz="1600" dirty="0">
                <a:latin typeface="+mn-ea"/>
              </a:rPr>
              <a:t>下痢等</a:t>
            </a:r>
            <a:r>
              <a:rPr lang="en-US" altLang="ko-KR" sz="1600" dirty="0">
                <a:latin typeface="+mn-ea"/>
              </a:rPr>
              <a:t>) </a:t>
            </a:r>
            <a:r>
              <a:rPr lang="ja-JP" altLang="en-US" sz="1600" dirty="0">
                <a:latin typeface="+mn-ea"/>
              </a:rPr>
              <a:t>無い事確認</a:t>
            </a:r>
            <a:r>
              <a:rPr lang="en-US" altLang="ko-KR" sz="1600" dirty="0">
                <a:latin typeface="+mn-ea"/>
              </a:rPr>
              <a:t>.</a:t>
            </a:r>
          </a:p>
          <a:p>
            <a:pPr>
              <a:lnSpc>
                <a:spcPct val="150000"/>
              </a:lnSpc>
            </a:pPr>
            <a:r>
              <a:rPr lang="en-US" altLang="ko-KR" sz="1600" dirty="0">
                <a:latin typeface="+mn-ea"/>
              </a:rPr>
              <a:t>     - </a:t>
            </a:r>
            <a:r>
              <a:rPr lang="ja-JP" altLang="en-US" sz="1600" dirty="0">
                <a:latin typeface="+mn-ea"/>
              </a:rPr>
              <a:t>同居豚伝播無し</a:t>
            </a:r>
            <a:endParaRPr lang="en-US" altLang="ko-KR" sz="1600" dirty="0">
              <a:latin typeface="+mn-ea"/>
            </a:endParaRPr>
          </a:p>
          <a:p>
            <a:pPr>
              <a:lnSpc>
                <a:spcPct val="150000"/>
              </a:lnSpc>
            </a:pPr>
            <a:r>
              <a:rPr lang="en-US" altLang="ko-KR" sz="1600" dirty="0">
                <a:latin typeface="+mn-ea"/>
              </a:rPr>
              <a:t>     - </a:t>
            </a:r>
            <a:r>
              <a:rPr lang="ja-JP" altLang="en-US" sz="1600" dirty="0">
                <a:latin typeface="+mn-ea"/>
              </a:rPr>
              <a:t>発熱反応無し</a:t>
            </a:r>
            <a:endParaRPr lang="en-US" altLang="ko-KR" sz="1600" dirty="0">
              <a:latin typeface="+mn-ea"/>
            </a:endParaRPr>
          </a:p>
        </p:txBody>
      </p:sp>
      <p:graphicFrame>
        <p:nvGraphicFramePr>
          <p:cNvPr id="24" name="차트 23">
            <a:extLst>
              <a:ext uri="{FF2B5EF4-FFF2-40B4-BE49-F238E27FC236}">
                <a16:creationId xmlns:a16="http://schemas.microsoft.com/office/drawing/2014/main" id="{6A753684-C296-4C3D-BB9E-BA00BF9E39A1}"/>
              </a:ext>
            </a:extLst>
          </p:cNvPr>
          <p:cNvGraphicFramePr/>
          <p:nvPr>
            <p:extLst>
              <p:ext uri="{D42A27DB-BD31-4B8C-83A1-F6EECF244321}">
                <p14:modId xmlns:p14="http://schemas.microsoft.com/office/powerpoint/2010/main" val="1347642674"/>
              </p:ext>
            </p:extLst>
          </p:nvPr>
        </p:nvGraphicFramePr>
        <p:xfrm>
          <a:off x="86237" y="3055909"/>
          <a:ext cx="5705943" cy="2676550"/>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4">
            <a:extLst>
              <a:ext uri="{FF2B5EF4-FFF2-40B4-BE49-F238E27FC236}">
                <a16:creationId xmlns:a16="http://schemas.microsoft.com/office/drawing/2014/main" id="{A21F8F7C-4505-440B-96BA-98891206DF38}"/>
              </a:ext>
            </a:extLst>
          </p:cNvPr>
          <p:cNvSpPr txBox="1"/>
          <p:nvPr/>
        </p:nvSpPr>
        <p:spPr>
          <a:xfrm>
            <a:off x="591709" y="3429409"/>
            <a:ext cx="1865030" cy="276999"/>
          </a:xfrm>
          <a:prstGeom prst="rect">
            <a:avLst/>
          </a:prstGeom>
          <a:noFill/>
        </p:spPr>
        <p:txBody>
          <a:bodyPr wrap="square" rtlCol="0">
            <a:spAutoFit/>
          </a:bodyPr>
          <a:lstStyle/>
          <a:p>
            <a:pPr algn="ctr"/>
            <a:r>
              <a:rPr lang="en-US" altLang="ko-KR" sz="1200" b="1" dirty="0" err="1">
                <a:solidFill>
                  <a:srgbClr val="FF0000"/>
                </a:solidFill>
              </a:rPr>
              <a:t>CTCVacc</a:t>
            </a:r>
            <a:r>
              <a:rPr lang="en-US" altLang="ko-KR" sz="1200" b="1" dirty="0">
                <a:solidFill>
                  <a:srgbClr val="FF0000"/>
                </a:solidFill>
              </a:rPr>
              <a:t> CSF-SE</a:t>
            </a:r>
            <a:endParaRPr lang="ko-KR" altLang="en-US" sz="1600" b="1" dirty="0">
              <a:solidFill>
                <a:srgbClr val="FF0000"/>
              </a:solidFill>
            </a:endParaRPr>
          </a:p>
        </p:txBody>
      </p:sp>
      <p:sp>
        <p:nvSpPr>
          <p:cNvPr id="20" name="TextBox 19">
            <a:extLst>
              <a:ext uri="{FF2B5EF4-FFF2-40B4-BE49-F238E27FC236}">
                <a16:creationId xmlns:a16="http://schemas.microsoft.com/office/drawing/2014/main" id="{94B811FB-9588-445F-8D5E-25437762A400}"/>
              </a:ext>
            </a:extLst>
          </p:cNvPr>
          <p:cNvSpPr txBox="1"/>
          <p:nvPr/>
        </p:nvSpPr>
        <p:spPr>
          <a:xfrm>
            <a:off x="2070867" y="5057324"/>
            <a:ext cx="617353" cy="261610"/>
          </a:xfrm>
          <a:prstGeom prst="rect">
            <a:avLst/>
          </a:prstGeom>
          <a:noFill/>
        </p:spPr>
        <p:txBody>
          <a:bodyPr wrap="square" rtlCol="0">
            <a:spAutoFit/>
          </a:bodyPr>
          <a:lstStyle/>
          <a:p>
            <a:pPr algn="ctr"/>
            <a:r>
              <a:rPr lang="ko-KR" altLang="en-US" sz="1100" dirty="0" err="1">
                <a:solidFill>
                  <a:schemeClr val="bg1"/>
                </a:solidFill>
              </a:rPr>
              <a:t>미접종</a:t>
            </a:r>
            <a:endParaRPr lang="ko-KR" altLang="en-US" sz="1400" dirty="0">
              <a:solidFill>
                <a:schemeClr val="bg1"/>
              </a:solidFill>
            </a:endParaRPr>
          </a:p>
        </p:txBody>
      </p:sp>
      <p:sp>
        <p:nvSpPr>
          <p:cNvPr id="26" name="TextBox 25">
            <a:extLst>
              <a:ext uri="{FF2B5EF4-FFF2-40B4-BE49-F238E27FC236}">
                <a16:creationId xmlns:a16="http://schemas.microsoft.com/office/drawing/2014/main" id="{AD860B74-5A54-4F79-BA77-4EACEE8076A4}"/>
              </a:ext>
            </a:extLst>
          </p:cNvPr>
          <p:cNvSpPr txBox="1"/>
          <p:nvPr/>
        </p:nvSpPr>
        <p:spPr>
          <a:xfrm>
            <a:off x="899012" y="5069159"/>
            <a:ext cx="694161" cy="261610"/>
          </a:xfrm>
          <a:prstGeom prst="rect">
            <a:avLst/>
          </a:prstGeom>
          <a:noFill/>
        </p:spPr>
        <p:txBody>
          <a:bodyPr wrap="square" rtlCol="0">
            <a:spAutoFit/>
          </a:bodyPr>
          <a:lstStyle/>
          <a:p>
            <a:pPr algn="ctr"/>
            <a:r>
              <a:rPr lang="en-US" altLang="ko-KR" sz="1100" dirty="0">
                <a:solidFill>
                  <a:schemeClr val="bg1"/>
                </a:solidFill>
              </a:rPr>
              <a:t>1x</a:t>
            </a:r>
            <a:endParaRPr lang="ko-KR" altLang="en-US" sz="1100" dirty="0">
              <a:solidFill>
                <a:schemeClr val="bg1"/>
              </a:solidFill>
            </a:endParaRPr>
          </a:p>
        </p:txBody>
      </p:sp>
      <p:sp>
        <p:nvSpPr>
          <p:cNvPr id="30" name="TextBox 29">
            <a:extLst>
              <a:ext uri="{FF2B5EF4-FFF2-40B4-BE49-F238E27FC236}">
                <a16:creationId xmlns:a16="http://schemas.microsoft.com/office/drawing/2014/main" id="{9B7BA188-3989-43F7-B48E-17DBD5CC329A}"/>
              </a:ext>
            </a:extLst>
          </p:cNvPr>
          <p:cNvSpPr txBox="1"/>
          <p:nvPr/>
        </p:nvSpPr>
        <p:spPr>
          <a:xfrm>
            <a:off x="1475322" y="5069159"/>
            <a:ext cx="694161" cy="261610"/>
          </a:xfrm>
          <a:prstGeom prst="rect">
            <a:avLst/>
          </a:prstGeom>
          <a:noFill/>
        </p:spPr>
        <p:txBody>
          <a:bodyPr wrap="square" rtlCol="0">
            <a:spAutoFit/>
          </a:bodyPr>
          <a:lstStyle/>
          <a:p>
            <a:pPr algn="ctr"/>
            <a:r>
              <a:rPr lang="en-US" altLang="ko-KR" sz="1100" dirty="0">
                <a:solidFill>
                  <a:schemeClr val="bg1"/>
                </a:solidFill>
              </a:rPr>
              <a:t>10x</a:t>
            </a:r>
            <a:endParaRPr lang="ko-KR" altLang="en-US" sz="1100" dirty="0">
              <a:solidFill>
                <a:schemeClr val="bg1"/>
              </a:solidFill>
            </a:endParaRPr>
          </a:p>
        </p:txBody>
      </p:sp>
      <p:sp>
        <p:nvSpPr>
          <p:cNvPr id="21" name="오른쪽 대괄호 20">
            <a:extLst>
              <a:ext uri="{FF2B5EF4-FFF2-40B4-BE49-F238E27FC236}">
                <a16:creationId xmlns:a16="http://schemas.microsoft.com/office/drawing/2014/main" id="{08059C94-9C4C-45AC-85BE-2DB7839F828E}"/>
              </a:ext>
            </a:extLst>
          </p:cNvPr>
          <p:cNvSpPr/>
          <p:nvPr/>
        </p:nvSpPr>
        <p:spPr>
          <a:xfrm rot="16200000">
            <a:off x="1452839" y="3261152"/>
            <a:ext cx="142770" cy="1066801"/>
          </a:xfrm>
          <a:prstGeom prst="rightBracket">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25" name="TextBox 24">
            <a:extLst>
              <a:ext uri="{FF2B5EF4-FFF2-40B4-BE49-F238E27FC236}">
                <a16:creationId xmlns:a16="http://schemas.microsoft.com/office/drawing/2014/main" id="{71D33756-2C1F-4EE5-AE8D-B00F2DC14214}"/>
              </a:ext>
            </a:extLst>
          </p:cNvPr>
          <p:cNvSpPr txBox="1"/>
          <p:nvPr/>
        </p:nvSpPr>
        <p:spPr>
          <a:xfrm>
            <a:off x="3099971" y="4219270"/>
            <a:ext cx="1865030" cy="276999"/>
          </a:xfrm>
          <a:prstGeom prst="rect">
            <a:avLst/>
          </a:prstGeom>
          <a:noFill/>
        </p:spPr>
        <p:txBody>
          <a:bodyPr wrap="square" rtlCol="0">
            <a:spAutoFit/>
          </a:bodyPr>
          <a:lstStyle/>
          <a:p>
            <a:pPr algn="ctr"/>
            <a:r>
              <a:rPr lang="en-US" altLang="ko-KR" sz="1200" b="1" dirty="0" err="1">
                <a:solidFill>
                  <a:srgbClr val="FF0000"/>
                </a:solidFill>
              </a:rPr>
              <a:t>CTCVacc</a:t>
            </a:r>
            <a:r>
              <a:rPr lang="en-US" altLang="ko-KR" sz="1200" b="1" dirty="0">
                <a:solidFill>
                  <a:srgbClr val="FF0000"/>
                </a:solidFill>
              </a:rPr>
              <a:t> CSF-SE</a:t>
            </a:r>
            <a:endParaRPr lang="ko-KR" altLang="en-US" sz="1600" b="1" dirty="0">
              <a:solidFill>
                <a:srgbClr val="FF0000"/>
              </a:solidFill>
            </a:endParaRPr>
          </a:p>
        </p:txBody>
      </p:sp>
      <p:sp>
        <p:nvSpPr>
          <p:cNvPr id="27" name="오른쪽 대괄호 26">
            <a:extLst>
              <a:ext uri="{FF2B5EF4-FFF2-40B4-BE49-F238E27FC236}">
                <a16:creationId xmlns:a16="http://schemas.microsoft.com/office/drawing/2014/main" id="{1EE945D0-2223-4260-8F6B-5CBF188D9775}"/>
              </a:ext>
            </a:extLst>
          </p:cNvPr>
          <p:cNvSpPr/>
          <p:nvPr/>
        </p:nvSpPr>
        <p:spPr>
          <a:xfrm rot="16200000">
            <a:off x="3961102" y="4019388"/>
            <a:ext cx="142769" cy="1096085"/>
          </a:xfrm>
          <a:prstGeom prst="rightBracket">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34" name="TextBox 33">
            <a:extLst>
              <a:ext uri="{FF2B5EF4-FFF2-40B4-BE49-F238E27FC236}">
                <a16:creationId xmlns:a16="http://schemas.microsoft.com/office/drawing/2014/main" id="{38CE973C-C639-4F04-8230-8E59C4D8C5A1}"/>
              </a:ext>
            </a:extLst>
          </p:cNvPr>
          <p:cNvSpPr txBox="1"/>
          <p:nvPr/>
        </p:nvSpPr>
        <p:spPr>
          <a:xfrm>
            <a:off x="4591301" y="5057324"/>
            <a:ext cx="617353" cy="261610"/>
          </a:xfrm>
          <a:prstGeom prst="rect">
            <a:avLst/>
          </a:prstGeom>
          <a:noFill/>
        </p:spPr>
        <p:txBody>
          <a:bodyPr wrap="square" rtlCol="0">
            <a:spAutoFit/>
          </a:bodyPr>
          <a:lstStyle/>
          <a:p>
            <a:pPr algn="ctr"/>
            <a:r>
              <a:rPr lang="ko-KR" altLang="en-US" sz="1100" dirty="0" err="1">
                <a:solidFill>
                  <a:schemeClr val="bg1"/>
                </a:solidFill>
              </a:rPr>
              <a:t>미접종</a:t>
            </a:r>
            <a:endParaRPr lang="ko-KR" altLang="en-US" sz="1400" dirty="0">
              <a:solidFill>
                <a:schemeClr val="bg1"/>
              </a:solidFill>
            </a:endParaRPr>
          </a:p>
        </p:txBody>
      </p:sp>
      <p:sp>
        <p:nvSpPr>
          <p:cNvPr id="36" name="TextBox 35">
            <a:extLst>
              <a:ext uri="{FF2B5EF4-FFF2-40B4-BE49-F238E27FC236}">
                <a16:creationId xmlns:a16="http://schemas.microsoft.com/office/drawing/2014/main" id="{63F327E7-2F50-45FE-A046-6E392B866B36}"/>
              </a:ext>
            </a:extLst>
          </p:cNvPr>
          <p:cNvSpPr txBox="1"/>
          <p:nvPr/>
        </p:nvSpPr>
        <p:spPr>
          <a:xfrm>
            <a:off x="3448977" y="5056624"/>
            <a:ext cx="694161" cy="261610"/>
          </a:xfrm>
          <a:prstGeom prst="rect">
            <a:avLst/>
          </a:prstGeom>
          <a:noFill/>
        </p:spPr>
        <p:txBody>
          <a:bodyPr wrap="square" rtlCol="0">
            <a:spAutoFit/>
          </a:bodyPr>
          <a:lstStyle/>
          <a:p>
            <a:pPr algn="ctr"/>
            <a:r>
              <a:rPr lang="en-US" altLang="ko-KR" sz="1100" dirty="0">
                <a:solidFill>
                  <a:schemeClr val="bg1"/>
                </a:solidFill>
              </a:rPr>
              <a:t>1x</a:t>
            </a:r>
            <a:endParaRPr lang="ko-KR" altLang="en-US" sz="1100" dirty="0">
              <a:solidFill>
                <a:schemeClr val="bg1"/>
              </a:solidFill>
            </a:endParaRPr>
          </a:p>
        </p:txBody>
      </p:sp>
      <p:sp>
        <p:nvSpPr>
          <p:cNvPr id="38" name="TextBox 37">
            <a:extLst>
              <a:ext uri="{FF2B5EF4-FFF2-40B4-BE49-F238E27FC236}">
                <a16:creationId xmlns:a16="http://schemas.microsoft.com/office/drawing/2014/main" id="{0B1ECBBC-4AD2-4BE5-A1ED-D9C697D4036E}"/>
              </a:ext>
            </a:extLst>
          </p:cNvPr>
          <p:cNvSpPr txBox="1"/>
          <p:nvPr/>
        </p:nvSpPr>
        <p:spPr>
          <a:xfrm>
            <a:off x="4003300" y="5077681"/>
            <a:ext cx="694161" cy="261610"/>
          </a:xfrm>
          <a:prstGeom prst="rect">
            <a:avLst/>
          </a:prstGeom>
          <a:noFill/>
        </p:spPr>
        <p:txBody>
          <a:bodyPr wrap="square" rtlCol="0">
            <a:spAutoFit/>
          </a:bodyPr>
          <a:lstStyle/>
          <a:p>
            <a:pPr algn="ctr"/>
            <a:r>
              <a:rPr lang="en-US" altLang="ko-KR" sz="1100" dirty="0">
                <a:solidFill>
                  <a:schemeClr val="bg1"/>
                </a:solidFill>
              </a:rPr>
              <a:t>10x</a:t>
            </a:r>
            <a:endParaRPr lang="ko-KR" altLang="en-US" sz="1100" dirty="0">
              <a:solidFill>
                <a:schemeClr val="bg1"/>
              </a:solidFill>
            </a:endParaRPr>
          </a:p>
        </p:txBody>
      </p:sp>
      <p:sp>
        <p:nvSpPr>
          <p:cNvPr id="43" name="TextBox 42">
            <a:extLst>
              <a:ext uri="{FF2B5EF4-FFF2-40B4-BE49-F238E27FC236}">
                <a16:creationId xmlns:a16="http://schemas.microsoft.com/office/drawing/2014/main" id="{E034FCFF-A403-4255-AE12-C9070CCEFAF0}"/>
              </a:ext>
            </a:extLst>
          </p:cNvPr>
          <p:cNvSpPr txBox="1"/>
          <p:nvPr/>
        </p:nvSpPr>
        <p:spPr>
          <a:xfrm>
            <a:off x="1677561" y="3152459"/>
            <a:ext cx="2599222" cy="276999"/>
          </a:xfrm>
          <a:prstGeom prst="rect">
            <a:avLst/>
          </a:prstGeom>
          <a:noFill/>
        </p:spPr>
        <p:txBody>
          <a:bodyPr wrap="square" rtlCol="0">
            <a:spAutoFit/>
          </a:bodyPr>
          <a:lstStyle/>
          <a:p>
            <a:pPr algn="ctr"/>
            <a:r>
              <a:rPr lang="ja-JP" altLang="en-US" sz="1200" dirty="0"/>
              <a:t>妊娠母豚</a:t>
            </a:r>
            <a:r>
              <a:rPr lang="ko-KR" altLang="en-US" sz="1200" dirty="0"/>
              <a:t> </a:t>
            </a:r>
            <a:r>
              <a:rPr lang="ja-JP" altLang="en-US" sz="1200" dirty="0"/>
              <a:t>安全性</a:t>
            </a:r>
            <a:r>
              <a:rPr lang="ko-KR" altLang="en-US" sz="1200" dirty="0"/>
              <a:t> </a:t>
            </a:r>
            <a:r>
              <a:rPr lang="ja-JP" altLang="en-US" sz="1200" dirty="0"/>
              <a:t>試験</a:t>
            </a:r>
            <a:endParaRPr lang="ko-KR" altLang="en-US" sz="1200" dirty="0"/>
          </a:p>
        </p:txBody>
      </p:sp>
      <p:sp>
        <p:nvSpPr>
          <p:cNvPr id="46" name="TextBox 45">
            <a:extLst>
              <a:ext uri="{FF2B5EF4-FFF2-40B4-BE49-F238E27FC236}">
                <a16:creationId xmlns:a16="http://schemas.microsoft.com/office/drawing/2014/main" id="{DA9ECF25-2ED6-4756-AB21-6A35A8FD8CAF}"/>
              </a:ext>
            </a:extLst>
          </p:cNvPr>
          <p:cNvSpPr txBox="1"/>
          <p:nvPr/>
        </p:nvSpPr>
        <p:spPr>
          <a:xfrm>
            <a:off x="6455740" y="3535630"/>
            <a:ext cx="567271" cy="246221"/>
          </a:xfrm>
          <a:prstGeom prst="rect">
            <a:avLst/>
          </a:prstGeom>
          <a:noFill/>
        </p:spPr>
        <p:txBody>
          <a:bodyPr wrap="square" rtlCol="0">
            <a:spAutoFit/>
          </a:bodyPr>
          <a:lstStyle/>
          <a:p>
            <a:pPr algn="ctr"/>
            <a:r>
              <a:rPr lang="ja-JP" altLang="en-US" sz="1000" b="1" dirty="0">
                <a:solidFill>
                  <a:srgbClr val="FF0000"/>
                </a:solidFill>
              </a:rPr>
              <a:t>接種群</a:t>
            </a:r>
            <a:endParaRPr lang="ko-KR" altLang="en-US" sz="1000" b="1" dirty="0">
              <a:solidFill>
                <a:srgbClr val="FF0000"/>
              </a:solidFill>
            </a:endParaRPr>
          </a:p>
        </p:txBody>
      </p:sp>
      <p:sp>
        <p:nvSpPr>
          <p:cNvPr id="50" name="TextBox 49">
            <a:extLst>
              <a:ext uri="{FF2B5EF4-FFF2-40B4-BE49-F238E27FC236}">
                <a16:creationId xmlns:a16="http://schemas.microsoft.com/office/drawing/2014/main" id="{2C5A0ECA-0EB3-47E9-96C6-D24731BE5424}"/>
              </a:ext>
            </a:extLst>
          </p:cNvPr>
          <p:cNvSpPr txBox="1"/>
          <p:nvPr/>
        </p:nvSpPr>
        <p:spPr>
          <a:xfrm>
            <a:off x="9300607" y="3900485"/>
            <a:ext cx="694161" cy="246221"/>
          </a:xfrm>
          <a:prstGeom prst="rect">
            <a:avLst/>
          </a:prstGeom>
          <a:noFill/>
        </p:spPr>
        <p:txBody>
          <a:bodyPr wrap="square" rtlCol="0">
            <a:spAutoFit/>
          </a:bodyPr>
          <a:lstStyle/>
          <a:p>
            <a:pPr algn="ctr"/>
            <a:r>
              <a:rPr lang="ja-JP" altLang="en-US" sz="1000" b="1" dirty="0">
                <a:solidFill>
                  <a:schemeClr val="accent2">
                    <a:lumMod val="75000"/>
                  </a:schemeClr>
                </a:solidFill>
              </a:rPr>
              <a:t>対照群</a:t>
            </a:r>
            <a:endParaRPr lang="ko-KR" altLang="en-US" sz="1000" b="1" dirty="0">
              <a:solidFill>
                <a:schemeClr val="accent2">
                  <a:lumMod val="75000"/>
                </a:schemeClr>
              </a:solidFill>
            </a:endParaRPr>
          </a:p>
        </p:txBody>
      </p:sp>
      <p:graphicFrame>
        <p:nvGraphicFramePr>
          <p:cNvPr id="33" name="차트 32">
            <a:extLst>
              <a:ext uri="{FF2B5EF4-FFF2-40B4-BE49-F238E27FC236}">
                <a16:creationId xmlns:a16="http://schemas.microsoft.com/office/drawing/2014/main" id="{48FF7BA6-42C6-4901-8141-B5A59F31A295}"/>
              </a:ext>
            </a:extLst>
          </p:cNvPr>
          <p:cNvGraphicFramePr/>
          <p:nvPr>
            <p:extLst>
              <p:ext uri="{D42A27DB-BD31-4B8C-83A1-F6EECF244321}">
                <p14:modId xmlns:p14="http://schemas.microsoft.com/office/powerpoint/2010/main" val="2852212457"/>
              </p:ext>
            </p:extLst>
          </p:nvPr>
        </p:nvGraphicFramePr>
        <p:xfrm>
          <a:off x="6840093" y="1093463"/>
          <a:ext cx="3322733" cy="1878478"/>
        </p:xfrm>
        <a:graphic>
          <a:graphicData uri="http://schemas.openxmlformats.org/drawingml/2006/chart">
            <c:chart xmlns:c="http://schemas.openxmlformats.org/drawingml/2006/chart" xmlns:r="http://schemas.openxmlformats.org/officeDocument/2006/relationships" r:id="rId5"/>
          </a:graphicData>
        </a:graphic>
      </p:graphicFrame>
      <p:sp>
        <p:nvSpPr>
          <p:cNvPr id="35" name="TextBox 34">
            <a:extLst>
              <a:ext uri="{FF2B5EF4-FFF2-40B4-BE49-F238E27FC236}">
                <a16:creationId xmlns:a16="http://schemas.microsoft.com/office/drawing/2014/main" id="{191D8FC8-2722-4D06-A497-93687B8611BD}"/>
              </a:ext>
            </a:extLst>
          </p:cNvPr>
          <p:cNvSpPr txBox="1"/>
          <p:nvPr/>
        </p:nvSpPr>
        <p:spPr>
          <a:xfrm>
            <a:off x="7213226" y="833277"/>
            <a:ext cx="2599222" cy="276999"/>
          </a:xfrm>
          <a:prstGeom prst="rect">
            <a:avLst/>
          </a:prstGeom>
          <a:noFill/>
        </p:spPr>
        <p:txBody>
          <a:bodyPr wrap="square" rtlCol="0">
            <a:spAutoFit/>
          </a:bodyPr>
          <a:lstStyle/>
          <a:p>
            <a:pPr algn="ctr"/>
            <a:r>
              <a:rPr lang="ja-JP" altLang="en-US" sz="1200" dirty="0"/>
              <a:t>同居豚安全性試験</a:t>
            </a:r>
            <a:endParaRPr lang="ko-KR" altLang="en-US" sz="1200" dirty="0"/>
          </a:p>
        </p:txBody>
      </p:sp>
      <p:sp>
        <p:nvSpPr>
          <p:cNvPr id="39" name="TextBox 38">
            <a:extLst>
              <a:ext uri="{FF2B5EF4-FFF2-40B4-BE49-F238E27FC236}">
                <a16:creationId xmlns:a16="http://schemas.microsoft.com/office/drawing/2014/main" id="{6564E994-563A-4290-AC37-ED6C2AC8FD2D}"/>
              </a:ext>
            </a:extLst>
          </p:cNvPr>
          <p:cNvSpPr txBox="1"/>
          <p:nvPr/>
        </p:nvSpPr>
        <p:spPr>
          <a:xfrm>
            <a:off x="3299659" y="484291"/>
            <a:ext cx="2582439" cy="369332"/>
          </a:xfrm>
          <a:prstGeom prst="rect">
            <a:avLst/>
          </a:prstGeom>
          <a:noFill/>
        </p:spPr>
        <p:txBody>
          <a:bodyPr wrap="square" rtlCol="0">
            <a:spAutoFit/>
          </a:bodyPr>
          <a:lstStyle/>
          <a:p>
            <a:r>
              <a:rPr lang="ja-JP" altLang="en-US" b="1" dirty="0">
                <a:solidFill>
                  <a:schemeClr val="tx1">
                    <a:lumMod val="75000"/>
                    <a:lumOff val="25000"/>
                  </a:schemeClr>
                </a:solidFill>
              </a:rPr>
              <a:t>特徴</a:t>
            </a:r>
            <a:endParaRPr lang="ko-KR" altLang="en-US" b="1" dirty="0">
              <a:solidFill>
                <a:srgbClr val="FF0000"/>
              </a:solidFill>
            </a:endParaRPr>
          </a:p>
        </p:txBody>
      </p:sp>
      <p:sp>
        <p:nvSpPr>
          <p:cNvPr id="40" name="Freeform 3">
            <a:extLst>
              <a:ext uri="{FF2B5EF4-FFF2-40B4-BE49-F238E27FC236}">
                <a16:creationId xmlns:a16="http://schemas.microsoft.com/office/drawing/2014/main" id="{E4EA7901-25CC-4FDD-BF08-DE35593EC752}"/>
              </a:ext>
            </a:extLst>
          </p:cNvPr>
          <p:cNvSpPr/>
          <p:nvPr/>
        </p:nvSpPr>
        <p:spPr>
          <a:xfrm>
            <a:off x="3224323" y="414101"/>
            <a:ext cx="25112" cy="526934"/>
          </a:xfrm>
          <a:custGeom>
            <a:avLst/>
            <a:gdLst>
              <a:gd name="connsiteX0" fmla="*/ 12556 w 25112"/>
              <a:gd name="connsiteY0" fmla="*/ 526934 h 526934"/>
              <a:gd name="connsiteX1" fmla="*/ 0 w 25112"/>
              <a:gd name="connsiteY1" fmla="*/ 514393 h 526934"/>
              <a:gd name="connsiteX2" fmla="*/ 0 w 25112"/>
              <a:gd name="connsiteY2" fmla="*/ 12541 h 526934"/>
              <a:gd name="connsiteX3" fmla="*/ 12556 w 25112"/>
              <a:gd name="connsiteY3" fmla="*/ 0 h 526934"/>
              <a:gd name="connsiteX4" fmla="*/ 25112 w 25112"/>
              <a:gd name="connsiteY4" fmla="*/ 12541 h 526934"/>
              <a:gd name="connsiteX5" fmla="*/ 25112 w 25112"/>
              <a:gd name="connsiteY5" fmla="*/ 514393 h 526934"/>
              <a:gd name="connsiteX6" fmla="*/ 12556 w 25112"/>
              <a:gd name="connsiteY6" fmla="*/ 526934 h 52693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25112" h="526934">
                <a:moveTo>
                  <a:pt x="12556" y="526934"/>
                </a:moveTo>
                <a:cubicBezTo>
                  <a:pt x="5649" y="526934"/>
                  <a:pt x="0" y="521283"/>
                  <a:pt x="0" y="514393"/>
                </a:cubicBezTo>
                <a:cubicBezTo>
                  <a:pt x="0" y="514393"/>
                  <a:pt x="0" y="12541"/>
                  <a:pt x="0" y="12541"/>
                </a:cubicBezTo>
                <a:cubicBezTo>
                  <a:pt x="0" y="5626"/>
                  <a:pt x="5649" y="0"/>
                  <a:pt x="12556" y="0"/>
                </a:cubicBezTo>
                <a:cubicBezTo>
                  <a:pt x="19476" y="0"/>
                  <a:pt x="25112" y="5626"/>
                  <a:pt x="25112" y="12541"/>
                </a:cubicBezTo>
                <a:cubicBezTo>
                  <a:pt x="25112" y="12541"/>
                  <a:pt x="25112" y="514393"/>
                  <a:pt x="25112" y="514393"/>
                </a:cubicBezTo>
                <a:cubicBezTo>
                  <a:pt x="25112" y="521283"/>
                  <a:pt x="19476" y="526934"/>
                  <a:pt x="12556" y="526934"/>
                </a:cubicBezTo>
              </a:path>
            </a:pathLst>
          </a:custGeom>
          <a:solidFill>
            <a:srgbClr val="57687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80269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p:cNvSpPr/>
          <p:nvPr/>
        </p:nvSpPr>
        <p:spPr>
          <a:xfrm>
            <a:off x="5219103" y="1"/>
            <a:ext cx="5219697" cy="342647"/>
          </a:xfrm>
          <a:custGeom>
            <a:avLst/>
            <a:gdLst>
              <a:gd name="connsiteX0" fmla="*/ 5219697 w 5219697"/>
              <a:gd name="connsiteY0" fmla="*/ 342647 h 342647"/>
              <a:gd name="connsiteX1" fmla="*/ 0 w 5219697"/>
              <a:gd name="connsiteY1" fmla="*/ 342647 h 342647"/>
              <a:gd name="connsiteX2" fmla="*/ 0 w 5219697"/>
              <a:gd name="connsiteY2" fmla="*/ 0 h 342647"/>
              <a:gd name="connsiteX3" fmla="*/ 5219697 w 5219697"/>
              <a:gd name="connsiteY3" fmla="*/ 0 h 342647"/>
              <a:gd name="connsiteX4" fmla="*/ 5219697 w 5219697"/>
              <a:gd name="connsiteY4" fmla="*/ 342647 h 34264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219697" h="342647">
                <a:moveTo>
                  <a:pt x="5219697" y="342647"/>
                </a:moveTo>
                <a:cubicBezTo>
                  <a:pt x="5219697" y="342647"/>
                  <a:pt x="0" y="342647"/>
                  <a:pt x="0" y="342647"/>
                </a:cubicBezTo>
                <a:cubicBezTo>
                  <a:pt x="0" y="342647"/>
                  <a:pt x="0" y="0"/>
                  <a:pt x="0" y="0"/>
                </a:cubicBezTo>
                <a:cubicBezTo>
                  <a:pt x="0" y="0"/>
                  <a:pt x="5219697" y="0"/>
                  <a:pt x="5219697" y="0"/>
                </a:cubicBezTo>
                <a:cubicBezTo>
                  <a:pt x="5219697" y="0"/>
                  <a:pt x="5219697" y="342647"/>
                  <a:pt x="5219697" y="342647"/>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0" y="5686530"/>
            <a:ext cx="10439396" cy="142769"/>
          </a:xfrm>
          <a:custGeom>
            <a:avLst/>
            <a:gdLst>
              <a:gd name="connsiteX0" fmla="*/ 10439396 w 10439396"/>
              <a:gd name="connsiteY0" fmla="*/ 142769 h 142769"/>
              <a:gd name="connsiteX1" fmla="*/ 0 w 10439396"/>
              <a:gd name="connsiteY1" fmla="*/ 142769 h 142769"/>
              <a:gd name="connsiteX2" fmla="*/ 0 w 10439396"/>
              <a:gd name="connsiteY2" fmla="*/ 0 h 142769"/>
              <a:gd name="connsiteX3" fmla="*/ 10439396 w 10439396"/>
              <a:gd name="connsiteY3" fmla="*/ 0 h 142769"/>
              <a:gd name="connsiteX4" fmla="*/ 10439396 w 10439396"/>
              <a:gd name="connsiteY4" fmla="*/ 142769 h 14276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0439396" h="142769">
                <a:moveTo>
                  <a:pt x="10439396" y="142769"/>
                </a:moveTo>
                <a:cubicBezTo>
                  <a:pt x="10439396" y="142769"/>
                  <a:pt x="0" y="142769"/>
                  <a:pt x="0" y="142769"/>
                </a:cubicBezTo>
                <a:cubicBezTo>
                  <a:pt x="0" y="142769"/>
                  <a:pt x="0" y="0"/>
                  <a:pt x="0" y="0"/>
                </a:cubicBezTo>
                <a:cubicBezTo>
                  <a:pt x="0" y="0"/>
                  <a:pt x="10439396" y="0"/>
                  <a:pt x="10439396" y="0"/>
                </a:cubicBezTo>
                <a:cubicBezTo>
                  <a:pt x="10439396" y="0"/>
                  <a:pt x="10439396" y="142769"/>
                  <a:pt x="10439396" y="142769"/>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10062408" y="5333175"/>
            <a:ext cx="47569" cy="136052"/>
          </a:xfrm>
          <a:custGeom>
            <a:avLst/>
            <a:gdLst>
              <a:gd name="connsiteX0" fmla="*/ 46007 w 47569"/>
              <a:gd name="connsiteY0" fmla="*/ 86 h 136052"/>
              <a:gd name="connsiteX1" fmla="*/ 46727 w 47569"/>
              <a:gd name="connsiteY1" fmla="*/ 61 h 136052"/>
              <a:gd name="connsiteX2" fmla="*/ 0 w 47569"/>
              <a:gd name="connsiteY2" fmla="*/ 5626 h 136052"/>
              <a:gd name="connsiteX3" fmla="*/ 2802 w 47569"/>
              <a:gd name="connsiteY3" fmla="*/ 69141 h 136052"/>
              <a:gd name="connsiteX4" fmla="*/ 2827 w 47569"/>
              <a:gd name="connsiteY4" fmla="*/ 69934 h 136052"/>
              <a:gd name="connsiteX5" fmla="*/ 2827 w 47569"/>
              <a:gd name="connsiteY5" fmla="*/ 70194 h 136052"/>
              <a:gd name="connsiteX6" fmla="*/ 47531 w 47569"/>
              <a:gd name="connsiteY6" fmla="*/ 136052 h 136052"/>
              <a:gd name="connsiteX7" fmla="*/ 47569 w 47569"/>
              <a:gd name="connsiteY7" fmla="*/ 136002 h 136052"/>
              <a:gd name="connsiteX8" fmla="*/ 47569 w 47569"/>
              <a:gd name="connsiteY8" fmla="*/ 61 h 136052"/>
              <a:gd name="connsiteX9" fmla="*/ 47445 w 47569"/>
              <a:gd name="connsiteY9" fmla="*/ 0 h 136052"/>
              <a:gd name="connsiteX10" fmla="*/ 46007 w 47569"/>
              <a:gd name="connsiteY10" fmla="*/ 86 h 1360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47569" h="136052">
                <a:moveTo>
                  <a:pt x="46007" y="86"/>
                </a:moveTo>
                <a:cubicBezTo>
                  <a:pt x="46007" y="86"/>
                  <a:pt x="46727" y="61"/>
                  <a:pt x="46727" y="61"/>
                </a:cubicBezTo>
                <a:cubicBezTo>
                  <a:pt x="40216" y="346"/>
                  <a:pt x="23896" y="1474"/>
                  <a:pt x="0" y="5626"/>
                </a:cubicBezTo>
                <a:cubicBezTo>
                  <a:pt x="818" y="24253"/>
                  <a:pt x="2802" y="69141"/>
                  <a:pt x="2802" y="69141"/>
                </a:cubicBezTo>
                <a:cubicBezTo>
                  <a:pt x="2802" y="69141"/>
                  <a:pt x="2827" y="69934"/>
                  <a:pt x="2827" y="69934"/>
                </a:cubicBezTo>
                <a:cubicBezTo>
                  <a:pt x="2827" y="69934"/>
                  <a:pt x="2827" y="70120"/>
                  <a:pt x="2827" y="70194"/>
                </a:cubicBezTo>
                <a:cubicBezTo>
                  <a:pt x="2951" y="72190"/>
                  <a:pt x="4973" y="106507"/>
                  <a:pt x="47531" y="136052"/>
                </a:cubicBezTo>
                <a:cubicBezTo>
                  <a:pt x="47531" y="136015"/>
                  <a:pt x="47531" y="136015"/>
                  <a:pt x="47569" y="136002"/>
                </a:cubicBezTo>
                <a:cubicBezTo>
                  <a:pt x="47569" y="136002"/>
                  <a:pt x="47569" y="61"/>
                  <a:pt x="47569" y="61"/>
                </a:cubicBezTo>
                <a:cubicBezTo>
                  <a:pt x="47531" y="0"/>
                  <a:pt x="47482" y="0"/>
                  <a:pt x="47445" y="0"/>
                </a:cubicBezTo>
                <a:cubicBezTo>
                  <a:pt x="46850" y="61"/>
                  <a:pt x="46007" y="86"/>
                  <a:pt x="46007" y="86"/>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9997006" y="5270142"/>
            <a:ext cx="112972" cy="271671"/>
          </a:xfrm>
          <a:custGeom>
            <a:avLst/>
            <a:gdLst>
              <a:gd name="connsiteX0" fmla="*/ 112934 w 112972"/>
              <a:gd name="connsiteY0" fmla="*/ 236512 h 271671"/>
              <a:gd name="connsiteX1" fmla="*/ 104725 w 112972"/>
              <a:gd name="connsiteY1" fmla="*/ 231530 h 271671"/>
              <a:gd name="connsiteX2" fmla="*/ 46366 w 112972"/>
              <a:gd name="connsiteY2" fmla="*/ 170109 h 271671"/>
              <a:gd name="connsiteX3" fmla="*/ 36557 w 112972"/>
              <a:gd name="connsiteY3" fmla="*/ 134032 h 271671"/>
              <a:gd name="connsiteX4" fmla="*/ 36557 w 112972"/>
              <a:gd name="connsiteY4" fmla="*/ 133970 h 271671"/>
              <a:gd name="connsiteX5" fmla="*/ 36557 w 112972"/>
              <a:gd name="connsiteY5" fmla="*/ 133859 h 271671"/>
              <a:gd name="connsiteX6" fmla="*/ 36507 w 112972"/>
              <a:gd name="connsiteY6" fmla="*/ 133487 h 271671"/>
              <a:gd name="connsiteX7" fmla="*/ 32440 w 112972"/>
              <a:gd name="connsiteY7" fmla="*/ 42682 h 271671"/>
              <a:gd name="connsiteX8" fmla="*/ 45821 w 112972"/>
              <a:gd name="connsiteY8" fmla="*/ 40017 h 271671"/>
              <a:gd name="connsiteX9" fmla="*/ 110715 w 112972"/>
              <a:gd name="connsiteY9" fmla="*/ 31416 h 271671"/>
              <a:gd name="connsiteX10" fmla="*/ 112326 w 112972"/>
              <a:gd name="connsiteY10" fmla="*/ 31330 h 271671"/>
              <a:gd name="connsiteX11" fmla="*/ 112934 w 112972"/>
              <a:gd name="connsiteY11" fmla="*/ 31305 h 271671"/>
              <a:gd name="connsiteX12" fmla="*/ 112972 w 112972"/>
              <a:gd name="connsiteY12" fmla="*/ 31305 h 271671"/>
              <a:gd name="connsiteX13" fmla="*/ 112972 w 112972"/>
              <a:gd name="connsiteY13" fmla="*/ 0 h 271671"/>
              <a:gd name="connsiteX14" fmla="*/ 112761 w 112972"/>
              <a:gd name="connsiteY14" fmla="*/ 0 h 271671"/>
              <a:gd name="connsiteX15" fmla="*/ 112129 w 112972"/>
              <a:gd name="connsiteY15" fmla="*/ 24 h 271671"/>
              <a:gd name="connsiteX16" fmla="*/ 109227 w 112972"/>
              <a:gd name="connsiteY16" fmla="*/ 148 h 271671"/>
              <a:gd name="connsiteX17" fmla="*/ 19109 w 112972"/>
              <a:gd name="connsiteY17" fmla="*/ 13744 h 271671"/>
              <a:gd name="connsiteX18" fmla="*/ 0 w 112972"/>
              <a:gd name="connsiteY18" fmla="*/ 18193 h 271671"/>
              <a:gd name="connsiteX19" fmla="*/ 5195 w 112972"/>
              <a:gd name="connsiteY19" fmla="*/ 134875 h 271671"/>
              <a:gd name="connsiteX20" fmla="*/ 99219 w 112972"/>
              <a:gd name="connsiteY20" fmla="*/ 264471 h 271671"/>
              <a:gd name="connsiteX21" fmla="*/ 112972 w 112972"/>
              <a:gd name="connsiteY21" fmla="*/ 271671 h 271671"/>
              <a:gd name="connsiteX22" fmla="*/ 112972 w 112972"/>
              <a:gd name="connsiteY22" fmla="*/ 236499 h 271671"/>
              <a:gd name="connsiteX23" fmla="*/ 112934 w 112972"/>
              <a:gd name="connsiteY23" fmla="*/ 236512 h 27167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Lst>
            <a:rect l="l" t="t" r="r" b="b"/>
            <a:pathLst>
              <a:path w="112972" h="271671">
                <a:moveTo>
                  <a:pt x="112934" y="236512"/>
                </a:moveTo>
                <a:cubicBezTo>
                  <a:pt x="112934" y="236512"/>
                  <a:pt x="104725" y="231530"/>
                  <a:pt x="104725" y="231530"/>
                </a:cubicBezTo>
                <a:cubicBezTo>
                  <a:pt x="78002" y="215381"/>
                  <a:pt x="57811" y="194127"/>
                  <a:pt x="46366" y="170109"/>
                </a:cubicBezTo>
                <a:cubicBezTo>
                  <a:pt x="37375" y="151222"/>
                  <a:pt x="36594" y="136721"/>
                  <a:pt x="36557" y="134032"/>
                </a:cubicBezTo>
                <a:cubicBezTo>
                  <a:pt x="36557" y="134032"/>
                  <a:pt x="36557" y="133970"/>
                  <a:pt x="36557" y="133970"/>
                </a:cubicBezTo>
                <a:cubicBezTo>
                  <a:pt x="36557" y="133970"/>
                  <a:pt x="36557" y="133859"/>
                  <a:pt x="36557" y="133859"/>
                </a:cubicBezTo>
                <a:cubicBezTo>
                  <a:pt x="36557" y="133859"/>
                  <a:pt x="36507" y="133574"/>
                  <a:pt x="36507" y="133487"/>
                </a:cubicBezTo>
                <a:cubicBezTo>
                  <a:pt x="36507" y="133276"/>
                  <a:pt x="32440" y="42682"/>
                  <a:pt x="32440" y="42682"/>
                </a:cubicBezTo>
                <a:cubicBezTo>
                  <a:pt x="32440" y="42682"/>
                  <a:pt x="45821" y="40017"/>
                  <a:pt x="45821" y="40017"/>
                </a:cubicBezTo>
                <a:cubicBezTo>
                  <a:pt x="79205" y="33375"/>
                  <a:pt x="102320" y="31788"/>
                  <a:pt x="110715" y="31416"/>
                </a:cubicBezTo>
                <a:cubicBezTo>
                  <a:pt x="110715" y="31416"/>
                  <a:pt x="112326" y="31330"/>
                  <a:pt x="112326" y="31330"/>
                </a:cubicBezTo>
                <a:cubicBezTo>
                  <a:pt x="112326" y="31330"/>
                  <a:pt x="112934" y="31305"/>
                  <a:pt x="112934" y="31305"/>
                </a:cubicBezTo>
                <a:cubicBezTo>
                  <a:pt x="112934" y="31305"/>
                  <a:pt x="112934" y="31305"/>
                  <a:pt x="112972" y="31305"/>
                </a:cubicBezTo>
                <a:cubicBezTo>
                  <a:pt x="112972" y="31305"/>
                  <a:pt x="112972" y="0"/>
                  <a:pt x="112972" y="0"/>
                </a:cubicBezTo>
                <a:cubicBezTo>
                  <a:pt x="112847" y="0"/>
                  <a:pt x="112761" y="0"/>
                  <a:pt x="112761" y="0"/>
                </a:cubicBezTo>
                <a:cubicBezTo>
                  <a:pt x="112761" y="0"/>
                  <a:pt x="112129" y="24"/>
                  <a:pt x="112129" y="24"/>
                </a:cubicBezTo>
                <a:cubicBezTo>
                  <a:pt x="112129" y="24"/>
                  <a:pt x="109227" y="148"/>
                  <a:pt x="109227" y="148"/>
                </a:cubicBezTo>
                <a:cubicBezTo>
                  <a:pt x="97483" y="681"/>
                  <a:pt x="65116" y="3061"/>
                  <a:pt x="19109" y="13744"/>
                </a:cubicBezTo>
                <a:cubicBezTo>
                  <a:pt x="19109" y="13744"/>
                  <a:pt x="0" y="18193"/>
                  <a:pt x="0" y="18193"/>
                </a:cubicBezTo>
                <a:cubicBezTo>
                  <a:pt x="0" y="18193"/>
                  <a:pt x="5195" y="134664"/>
                  <a:pt x="5195" y="134875"/>
                </a:cubicBezTo>
                <a:cubicBezTo>
                  <a:pt x="5518" y="144269"/>
                  <a:pt x="10541" y="217005"/>
                  <a:pt x="99219" y="264471"/>
                </a:cubicBezTo>
                <a:cubicBezTo>
                  <a:pt x="99219" y="264471"/>
                  <a:pt x="112972" y="271671"/>
                  <a:pt x="112972" y="271671"/>
                </a:cubicBezTo>
                <a:cubicBezTo>
                  <a:pt x="112972" y="271671"/>
                  <a:pt x="112972" y="236499"/>
                  <a:pt x="112972" y="236499"/>
                </a:cubicBezTo>
                <a:cubicBezTo>
                  <a:pt x="112972" y="236499"/>
                  <a:pt x="112934" y="236512"/>
                  <a:pt x="112934" y="236512"/>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0109978" y="5270142"/>
            <a:ext cx="112884" cy="271709"/>
          </a:xfrm>
          <a:custGeom>
            <a:avLst/>
            <a:gdLst>
              <a:gd name="connsiteX0" fmla="*/ 10800 w 112884"/>
              <a:gd name="connsiteY0" fmla="*/ 265946 h 271709"/>
              <a:gd name="connsiteX1" fmla="*/ 13665 w 112884"/>
              <a:gd name="connsiteY1" fmla="*/ 264471 h 271709"/>
              <a:gd name="connsiteX2" fmla="*/ 107651 w 112884"/>
              <a:gd name="connsiteY2" fmla="*/ 134875 h 271709"/>
              <a:gd name="connsiteX3" fmla="*/ 112884 w 112884"/>
              <a:gd name="connsiteY3" fmla="*/ 18193 h 271709"/>
              <a:gd name="connsiteX4" fmla="*/ 93739 w 112884"/>
              <a:gd name="connsiteY4" fmla="*/ 13744 h 271709"/>
              <a:gd name="connsiteX5" fmla="*/ 3621 w 112884"/>
              <a:gd name="connsiteY5" fmla="*/ 148 h 271709"/>
              <a:gd name="connsiteX6" fmla="*/ 3621 w 112884"/>
              <a:gd name="connsiteY6" fmla="*/ 148 h 271709"/>
              <a:gd name="connsiteX7" fmla="*/ 3571 w 112884"/>
              <a:gd name="connsiteY7" fmla="*/ 148 h 271709"/>
              <a:gd name="connsiteX8" fmla="*/ 3571 w 112884"/>
              <a:gd name="connsiteY8" fmla="*/ 148 h 271709"/>
              <a:gd name="connsiteX9" fmla="*/ 3521 w 112884"/>
              <a:gd name="connsiteY9" fmla="*/ 148 h 271709"/>
              <a:gd name="connsiteX10" fmla="*/ 3571 w 112884"/>
              <a:gd name="connsiteY10" fmla="*/ 148 h 271709"/>
              <a:gd name="connsiteX11" fmla="*/ 0 w 112884"/>
              <a:gd name="connsiteY11" fmla="*/ 0 h 271709"/>
              <a:gd name="connsiteX12" fmla="*/ 0 w 112884"/>
              <a:gd name="connsiteY12" fmla="*/ 31305 h 271709"/>
              <a:gd name="connsiteX13" fmla="*/ 2182 w 112884"/>
              <a:gd name="connsiteY13" fmla="*/ 31416 h 271709"/>
              <a:gd name="connsiteX14" fmla="*/ 67064 w 112884"/>
              <a:gd name="connsiteY14" fmla="*/ 40017 h 271709"/>
              <a:gd name="connsiteX15" fmla="*/ 80445 w 112884"/>
              <a:gd name="connsiteY15" fmla="*/ 42682 h 271709"/>
              <a:gd name="connsiteX16" fmla="*/ 78286 w 112884"/>
              <a:gd name="connsiteY16" fmla="*/ 90842 h 271709"/>
              <a:gd name="connsiteX17" fmla="*/ 46504 w 112884"/>
              <a:gd name="connsiteY17" fmla="*/ 90842 h 271709"/>
              <a:gd name="connsiteX18" fmla="*/ 47495 w 112884"/>
              <a:gd name="connsiteY18" fmla="*/ 68658 h 271709"/>
              <a:gd name="connsiteX19" fmla="*/ 854 w 112884"/>
              <a:gd name="connsiteY19" fmla="*/ 63093 h 271709"/>
              <a:gd name="connsiteX20" fmla="*/ 0 w 112884"/>
              <a:gd name="connsiteY20" fmla="*/ 63093 h 271709"/>
              <a:gd name="connsiteX21" fmla="*/ 0 w 112884"/>
              <a:gd name="connsiteY21" fmla="*/ 199035 h 271709"/>
              <a:gd name="connsiteX22" fmla="*/ 42026 w 112884"/>
              <a:gd name="connsiteY22" fmla="*/ 146103 h 271709"/>
              <a:gd name="connsiteX23" fmla="*/ 74765 w 112884"/>
              <a:gd name="connsiteY23" fmla="*/ 146103 h 271709"/>
              <a:gd name="connsiteX24" fmla="*/ 66468 w 112884"/>
              <a:gd name="connsiteY24" fmla="*/ 170171 h 271709"/>
              <a:gd name="connsiteX25" fmla="*/ 8160 w 112884"/>
              <a:gd name="connsiteY25" fmla="*/ 231530 h 271709"/>
              <a:gd name="connsiteX26" fmla="*/ 0 w 112884"/>
              <a:gd name="connsiteY26" fmla="*/ 236499 h 271709"/>
              <a:gd name="connsiteX27" fmla="*/ 0 w 112884"/>
              <a:gd name="connsiteY27" fmla="*/ 271671 h 271709"/>
              <a:gd name="connsiteX28" fmla="*/ 73 w 112884"/>
              <a:gd name="connsiteY28" fmla="*/ 271709 h 271709"/>
              <a:gd name="connsiteX29" fmla="*/ 10800 w 112884"/>
              <a:gd name="connsiteY29" fmla="*/ 265946 h 2717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Lst>
            <a:rect l="l" t="t" r="r" b="b"/>
            <a:pathLst>
              <a:path w="112884" h="271709">
                <a:moveTo>
                  <a:pt x="10800" y="265946"/>
                </a:moveTo>
                <a:cubicBezTo>
                  <a:pt x="10800" y="265946"/>
                  <a:pt x="13665" y="264471"/>
                  <a:pt x="13665" y="264471"/>
                </a:cubicBezTo>
                <a:cubicBezTo>
                  <a:pt x="102320" y="217005"/>
                  <a:pt x="107379" y="144269"/>
                  <a:pt x="107651" y="134875"/>
                </a:cubicBezTo>
                <a:cubicBezTo>
                  <a:pt x="107651" y="134664"/>
                  <a:pt x="112884" y="18193"/>
                  <a:pt x="112884" y="18193"/>
                </a:cubicBezTo>
                <a:cubicBezTo>
                  <a:pt x="112884" y="18193"/>
                  <a:pt x="93739" y="13744"/>
                  <a:pt x="93739" y="13744"/>
                </a:cubicBezTo>
                <a:cubicBezTo>
                  <a:pt x="47769" y="3061"/>
                  <a:pt x="15413" y="681"/>
                  <a:pt x="3621" y="148"/>
                </a:cubicBezTo>
                <a:cubicBezTo>
                  <a:pt x="3621" y="148"/>
                  <a:pt x="3621" y="148"/>
                  <a:pt x="3621" y="148"/>
                </a:cubicBezTo>
                <a:cubicBezTo>
                  <a:pt x="3621" y="148"/>
                  <a:pt x="3621" y="148"/>
                  <a:pt x="3571" y="148"/>
                </a:cubicBezTo>
                <a:cubicBezTo>
                  <a:pt x="3571" y="148"/>
                  <a:pt x="3571" y="148"/>
                  <a:pt x="3571" y="148"/>
                </a:cubicBezTo>
                <a:cubicBezTo>
                  <a:pt x="3521" y="148"/>
                  <a:pt x="3521" y="148"/>
                  <a:pt x="3521" y="148"/>
                </a:cubicBezTo>
                <a:cubicBezTo>
                  <a:pt x="3521" y="148"/>
                  <a:pt x="3521" y="148"/>
                  <a:pt x="3571" y="148"/>
                </a:cubicBezTo>
                <a:cubicBezTo>
                  <a:pt x="3162" y="136"/>
                  <a:pt x="682" y="24"/>
                  <a:pt x="0" y="0"/>
                </a:cubicBezTo>
                <a:cubicBezTo>
                  <a:pt x="0" y="0"/>
                  <a:pt x="0" y="31305"/>
                  <a:pt x="0" y="31305"/>
                </a:cubicBezTo>
                <a:cubicBezTo>
                  <a:pt x="247" y="31317"/>
                  <a:pt x="2095" y="31416"/>
                  <a:pt x="2182" y="31416"/>
                </a:cubicBezTo>
                <a:cubicBezTo>
                  <a:pt x="10566" y="31788"/>
                  <a:pt x="33680" y="33375"/>
                  <a:pt x="67064" y="40017"/>
                </a:cubicBezTo>
                <a:cubicBezTo>
                  <a:pt x="67064" y="40017"/>
                  <a:pt x="80445" y="42682"/>
                  <a:pt x="80445" y="42682"/>
                </a:cubicBezTo>
                <a:cubicBezTo>
                  <a:pt x="80445" y="42682"/>
                  <a:pt x="79304" y="67258"/>
                  <a:pt x="78286" y="90842"/>
                </a:cubicBezTo>
                <a:cubicBezTo>
                  <a:pt x="78286" y="90842"/>
                  <a:pt x="46504" y="90842"/>
                  <a:pt x="46504" y="90842"/>
                </a:cubicBezTo>
                <a:cubicBezTo>
                  <a:pt x="46874" y="82303"/>
                  <a:pt x="47235" y="74272"/>
                  <a:pt x="47495" y="68658"/>
                </a:cubicBezTo>
                <a:cubicBezTo>
                  <a:pt x="23586" y="64506"/>
                  <a:pt x="7267" y="63379"/>
                  <a:pt x="854" y="63093"/>
                </a:cubicBezTo>
                <a:cubicBezTo>
                  <a:pt x="854" y="63093"/>
                  <a:pt x="359" y="63093"/>
                  <a:pt x="0" y="63093"/>
                </a:cubicBezTo>
                <a:cubicBezTo>
                  <a:pt x="0" y="63093"/>
                  <a:pt x="0" y="199035"/>
                  <a:pt x="0" y="199035"/>
                </a:cubicBezTo>
                <a:cubicBezTo>
                  <a:pt x="27257" y="180085"/>
                  <a:pt x="37834" y="159215"/>
                  <a:pt x="42026" y="146103"/>
                </a:cubicBezTo>
                <a:cubicBezTo>
                  <a:pt x="42026" y="146103"/>
                  <a:pt x="74765" y="146103"/>
                  <a:pt x="74765" y="146103"/>
                </a:cubicBezTo>
                <a:cubicBezTo>
                  <a:pt x="73438" y="152461"/>
                  <a:pt x="70946" y="160765"/>
                  <a:pt x="66468" y="170171"/>
                </a:cubicBezTo>
                <a:cubicBezTo>
                  <a:pt x="55035" y="194164"/>
                  <a:pt x="34846" y="215381"/>
                  <a:pt x="8160" y="231530"/>
                </a:cubicBezTo>
                <a:cubicBezTo>
                  <a:pt x="8160" y="231530"/>
                  <a:pt x="0" y="236499"/>
                  <a:pt x="0" y="236499"/>
                </a:cubicBezTo>
                <a:cubicBezTo>
                  <a:pt x="0" y="236499"/>
                  <a:pt x="0" y="271671"/>
                  <a:pt x="0" y="271671"/>
                </a:cubicBezTo>
                <a:cubicBezTo>
                  <a:pt x="0" y="271671"/>
                  <a:pt x="73" y="271709"/>
                  <a:pt x="73" y="271709"/>
                </a:cubicBezTo>
                <a:cubicBezTo>
                  <a:pt x="73" y="271709"/>
                  <a:pt x="10800" y="265946"/>
                  <a:pt x="10800" y="265946"/>
                </a:cubicBezTo>
              </a:path>
            </a:pathLst>
          </a:custGeom>
          <a:solidFill>
            <a:srgbClr val="C60A45">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9432268" y="5336583"/>
            <a:ext cx="127183" cy="157319"/>
          </a:xfrm>
          <a:custGeom>
            <a:avLst/>
            <a:gdLst>
              <a:gd name="connsiteX0" fmla="*/ 127183 w 127183"/>
              <a:gd name="connsiteY0" fmla="*/ 0 h 157319"/>
              <a:gd name="connsiteX1" fmla="*/ 127183 w 127183"/>
              <a:gd name="connsiteY1" fmla="*/ 30698 h 157319"/>
              <a:gd name="connsiteX2" fmla="*/ 64831 w 127183"/>
              <a:gd name="connsiteY2" fmla="*/ 30698 h 157319"/>
              <a:gd name="connsiteX3" fmla="*/ 40613 w 127183"/>
              <a:gd name="connsiteY3" fmla="*/ 39646 h 157319"/>
              <a:gd name="connsiteX4" fmla="*/ 31968 w 127183"/>
              <a:gd name="connsiteY4" fmla="*/ 65113 h 157319"/>
              <a:gd name="connsiteX5" fmla="*/ 31968 w 127183"/>
              <a:gd name="connsiteY5" fmla="*/ 91301 h 157319"/>
              <a:gd name="connsiteX6" fmla="*/ 40613 w 127183"/>
              <a:gd name="connsiteY6" fmla="*/ 116620 h 157319"/>
              <a:gd name="connsiteX7" fmla="*/ 64831 w 127183"/>
              <a:gd name="connsiteY7" fmla="*/ 125382 h 157319"/>
              <a:gd name="connsiteX8" fmla="*/ 127010 w 127183"/>
              <a:gd name="connsiteY8" fmla="*/ 125382 h 157319"/>
              <a:gd name="connsiteX9" fmla="*/ 127010 w 127183"/>
              <a:gd name="connsiteY9" fmla="*/ 157319 h 157319"/>
              <a:gd name="connsiteX10" fmla="*/ 62401 w 127183"/>
              <a:gd name="connsiteY10" fmla="*/ 157319 h 157319"/>
              <a:gd name="connsiteX11" fmla="*/ 34896 w 127183"/>
              <a:gd name="connsiteY11" fmla="*/ 152560 h 157319"/>
              <a:gd name="connsiteX12" fmla="*/ 15402 w 127183"/>
              <a:gd name="connsiteY12" fmla="*/ 139200 h 157319"/>
              <a:gd name="connsiteX13" fmla="*/ 3856 w 127183"/>
              <a:gd name="connsiteY13" fmla="*/ 119098 h 157319"/>
              <a:gd name="connsiteX14" fmla="*/ 0 w 127183"/>
              <a:gd name="connsiteY14" fmla="*/ 94052 h 157319"/>
              <a:gd name="connsiteX15" fmla="*/ 0 w 127183"/>
              <a:gd name="connsiteY15" fmla="*/ 62660 h 157319"/>
              <a:gd name="connsiteX16" fmla="*/ 3707 w 127183"/>
              <a:gd name="connsiteY16" fmla="*/ 38691 h 157319"/>
              <a:gd name="connsiteX17" fmla="*/ 15116 w 127183"/>
              <a:gd name="connsiteY17" fmla="*/ 18738 h 157319"/>
              <a:gd name="connsiteX18" fmla="*/ 34561 w 127183"/>
              <a:gd name="connsiteY18" fmla="*/ 5068 h 157319"/>
              <a:gd name="connsiteX19" fmla="*/ 62401 w 127183"/>
              <a:gd name="connsiteY19" fmla="*/ 0 h 157319"/>
              <a:gd name="connsiteX20" fmla="*/ 127183 w 127183"/>
              <a:gd name="connsiteY20" fmla="*/ 0 h 1573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27183" h="157319">
                <a:moveTo>
                  <a:pt x="127183" y="0"/>
                </a:moveTo>
                <a:cubicBezTo>
                  <a:pt x="127183" y="0"/>
                  <a:pt x="127183" y="30698"/>
                  <a:pt x="127183" y="30698"/>
                </a:cubicBezTo>
                <a:cubicBezTo>
                  <a:pt x="127183" y="30698"/>
                  <a:pt x="64831" y="30698"/>
                  <a:pt x="64831" y="30698"/>
                </a:cubicBezTo>
                <a:cubicBezTo>
                  <a:pt x="54427" y="30698"/>
                  <a:pt x="46292" y="33697"/>
                  <a:pt x="40613" y="39646"/>
                </a:cubicBezTo>
                <a:cubicBezTo>
                  <a:pt x="34847" y="45557"/>
                  <a:pt x="31968" y="54046"/>
                  <a:pt x="31968" y="65113"/>
                </a:cubicBezTo>
                <a:cubicBezTo>
                  <a:pt x="31968" y="65113"/>
                  <a:pt x="31968" y="91301"/>
                  <a:pt x="31968" y="91301"/>
                </a:cubicBezTo>
                <a:cubicBezTo>
                  <a:pt x="31968" y="102330"/>
                  <a:pt x="34847" y="110807"/>
                  <a:pt x="40613" y="116620"/>
                </a:cubicBezTo>
                <a:cubicBezTo>
                  <a:pt x="46292" y="122470"/>
                  <a:pt x="54427" y="125382"/>
                  <a:pt x="64831" y="125382"/>
                </a:cubicBezTo>
                <a:cubicBezTo>
                  <a:pt x="64831" y="125382"/>
                  <a:pt x="127010" y="125382"/>
                  <a:pt x="127010" y="125382"/>
                </a:cubicBezTo>
                <a:cubicBezTo>
                  <a:pt x="127010" y="125382"/>
                  <a:pt x="127010" y="157319"/>
                  <a:pt x="127010" y="157319"/>
                </a:cubicBezTo>
                <a:cubicBezTo>
                  <a:pt x="127010" y="157319"/>
                  <a:pt x="62401" y="157319"/>
                  <a:pt x="62401" y="157319"/>
                </a:cubicBezTo>
                <a:cubicBezTo>
                  <a:pt x="51947" y="157319"/>
                  <a:pt x="42795" y="155770"/>
                  <a:pt x="34896" y="152560"/>
                </a:cubicBezTo>
                <a:cubicBezTo>
                  <a:pt x="26959" y="149424"/>
                  <a:pt x="20486" y="144951"/>
                  <a:pt x="15402" y="139200"/>
                </a:cubicBezTo>
                <a:cubicBezTo>
                  <a:pt x="10230" y="133474"/>
                  <a:pt x="6423" y="126757"/>
                  <a:pt x="3856" y="119098"/>
                </a:cubicBezTo>
                <a:cubicBezTo>
                  <a:pt x="1276" y="111402"/>
                  <a:pt x="0" y="103037"/>
                  <a:pt x="0" y="94052"/>
                </a:cubicBezTo>
                <a:cubicBezTo>
                  <a:pt x="0" y="94052"/>
                  <a:pt x="0" y="62660"/>
                  <a:pt x="0" y="62660"/>
                </a:cubicBezTo>
                <a:cubicBezTo>
                  <a:pt x="0" y="54282"/>
                  <a:pt x="1227" y="46288"/>
                  <a:pt x="3707" y="38691"/>
                </a:cubicBezTo>
                <a:cubicBezTo>
                  <a:pt x="6125" y="31131"/>
                  <a:pt x="9933" y="24476"/>
                  <a:pt x="15116" y="18738"/>
                </a:cubicBezTo>
                <a:cubicBezTo>
                  <a:pt x="20201" y="13013"/>
                  <a:pt x="26661" y="8464"/>
                  <a:pt x="34561" y="5068"/>
                </a:cubicBezTo>
                <a:cubicBezTo>
                  <a:pt x="42473" y="1710"/>
                  <a:pt x="51748" y="0"/>
                  <a:pt x="62401" y="0"/>
                </a:cubicBezTo>
                <a:cubicBezTo>
                  <a:pt x="62401" y="0"/>
                  <a:pt x="127183" y="0"/>
                  <a:pt x="127183" y="0"/>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9173423" y="5336583"/>
            <a:ext cx="127184" cy="157319"/>
          </a:xfrm>
          <a:custGeom>
            <a:avLst/>
            <a:gdLst>
              <a:gd name="connsiteX0" fmla="*/ 127184 w 127184"/>
              <a:gd name="connsiteY0" fmla="*/ 0 h 157319"/>
              <a:gd name="connsiteX1" fmla="*/ 127184 w 127184"/>
              <a:gd name="connsiteY1" fmla="*/ 30698 h 157319"/>
              <a:gd name="connsiteX2" fmla="*/ 64869 w 127184"/>
              <a:gd name="connsiteY2" fmla="*/ 30698 h 157319"/>
              <a:gd name="connsiteX3" fmla="*/ 40563 w 127184"/>
              <a:gd name="connsiteY3" fmla="*/ 39646 h 157319"/>
              <a:gd name="connsiteX4" fmla="*/ 31969 w 127184"/>
              <a:gd name="connsiteY4" fmla="*/ 65113 h 157319"/>
              <a:gd name="connsiteX5" fmla="*/ 31969 w 127184"/>
              <a:gd name="connsiteY5" fmla="*/ 91301 h 157319"/>
              <a:gd name="connsiteX6" fmla="*/ 40563 w 127184"/>
              <a:gd name="connsiteY6" fmla="*/ 116620 h 157319"/>
              <a:gd name="connsiteX7" fmla="*/ 64869 w 127184"/>
              <a:gd name="connsiteY7" fmla="*/ 125382 h 157319"/>
              <a:gd name="connsiteX8" fmla="*/ 127023 w 127184"/>
              <a:gd name="connsiteY8" fmla="*/ 125382 h 157319"/>
              <a:gd name="connsiteX9" fmla="*/ 127023 w 127184"/>
              <a:gd name="connsiteY9" fmla="*/ 157319 h 157319"/>
              <a:gd name="connsiteX10" fmla="*/ 62376 w 127184"/>
              <a:gd name="connsiteY10" fmla="*/ 157319 h 157319"/>
              <a:gd name="connsiteX11" fmla="*/ 34870 w 127184"/>
              <a:gd name="connsiteY11" fmla="*/ 152560 h 157319"/>
              <a:gd name="connsiteX12" fmla="*/ 15340 w 127184"/>
              <a:gd name="connsiteY12" fmla="*/ 139200 h 157319"/>
              <a:gd name="connsiteX13" fmla="*/ 3857 w 127184"/>
              <a:gd name="connsiteY13" fmla="*/ 119098 h 157319"/>
              <a:gd name="connsiteX14" fmla="*/ 0 w 127184"/>
              <a:gd name="connsiteY14" fmla="*/ 94052 h 157319"/>
              <a:gd name="connsiteX15" fmla="*/ 0 w 127184"/>
              <a:gd name="connsiteY15" fmla="*/ 62660 h 157319"/>
              <a:gd name="connsiteX16" fmla="*/ 3733 w 127184"/>
              <a:gd name="connsiteY16" fmla="*/ 38691 h 157319"/>
              <a:gd name="connsiteX17" fmla="*/ 15055 w 127184"/>
              <a:gd name="connsiteY17" fmla="*/ 18738 h 157319"/>
              <a:gd name="connsiteX18" fmla="*/ 34586 w 127184"/>
              <a:gd name="connsiteY18" fmla="*/ 5068 h 157319"/>
              <a:gd name="connsiteX19" fmla="*/ 62376 w 127184"/>
              <a:gd name="connsiteY19" fmla="*/ 0 h 157319"/>
              <a:gd name="connsiteX20" fmla="*/ 127184 w 127184"/>
              <a:gd name="connsiteY20" fmla="*/ 0 h 1573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27184" h="157319">
                <a:moveTo>
                  <a:pt x="127184" y="0"/>
                </a:moveTo>
                <a:cubicBezTo>
                  <a:pt x="127184" y="0"/>
                  <a:pt x="127184" y="30698"/>
                  <a:pt x="127184" y="30698"/>
                </a:cubicBezTo>
                <a:cubicBezTo>
                  <a:pt x="127184" y="30698"/>
                  <a:pt x="64869" y="30698"/>
                  <a:pt x="64869" y="30698"/>
                </a:cubicBezTo>
                <a:cubicBezTo>
                  <a:pt x="54378" y="30698"/>
                  <a:pt x="46316" y="33697"/>
                  <a:pt x="40563" y="39646"/>
                </a:cubicBezTo>
                <a:cubicBezTo>
                  <a:pt x="34845" y="45557"/>
                  <a:pt x="31969" y="54046"/>
                  <a:pt x="31969" y="65113"/>
                </a:cubicBezTo>
                <a:cubicBezTo>
                  <a:pt x="31969" y="65113"/>
                  <a:pt x="31969" y="91301"/>
                  <a:pt x="31969" y="91301"/>
                </a:cubicBezTo>
                <a:cubicBezTo>
                  <a:pt x="31969" y="102330"/>
                  <a:pt x="34845" y="110807"/>
                  <a:pt x="40563" y="116620"/>
                </a:cubicBezTo>
                <a:cubicBezTo>
                  <a:pt x="46316" y="122470"/>
                  <a:pt x="54378" y="125382"/>
                  <a:pt x="64869" y="125382"/>
                </a:cubicBezTo>
                <a:cubicBezTo>
                  <a:pt x="64869" y="125382"/>
                  <a:pt x="127023" y="125382"/>
                  <a:pt x="127023" y="125382"/>
                </a:cubicBezTo>
                <a:cubicBezTo>
                  <a:pt x="127023" y="125382"/>
                  <a:pt x="127023" y="157319"/>
                  <a:pt x="127023" y="157319"/>
                </a:cubicBezTo>
                <a:cubicBezTo>
                  <a:pt x="127023" y="157319"/>
                  <a:pt x="62376" y="157319"/>
                  <a:pt x="62376" y="157319"/>
                </a:cubicBezTo>
                <a:cubicBezTo>
                  <a:pt x="51947" y="157319"/>
                  <a:pt x="42808" y="155770"/>
                  <a:pt x="34870" y="152560"/>
                </a:cubicBezTo>
                <a:cubicBezTo>
                  <a:pt x="27009" y="149424"/>
                  <a:pt x="20486" y="144951"/>
                  <a:pt x="15340" y="139200"/>
                </a:cubicBezTo>
                <a:cubicBezTo>
                  <a:pt x="10255" y="133474"/>
                  <a:pt x="6398" y="126757"/>
                  <a:pt x="3857" y="119098"/>
                </a:cubicBezTo>
                <a:cubicBezTo>
                  <a:pt x="1314" y="111402"/>
                  <a:pt x="0" y="103037"/>
                  <a:pt x="0" y="94052"/>
                </a:cubicBezTo>
                <a:cubicBezTo>
                  <a:pt x="0" y="94052"/>
                  <a:pt x="0" y="62660"/>
                  <a:pt x="0" y="62660"/>
                </a:cubicBezTo>
                <a:cubicBezTo>
                  <a:pt x="0" y="54282"/>
                  <a:pt x="1253" y="46288"/>
                  <a:pt x="3733" y="38691"/>
                </a:cubicBezTo>
                <a:cubicBezTo>
                  <a:pt x="6125" y="31131"/>
                  <a:pt x="9957" y="24476"/>
                  <a:pt x="15055" y="18738"/>
                </a:cubicBezTo>
                <a:cubicBezTo>
                  <a:pt x="20201" y="13013"/>
                  <a:pt x="26723" y="8464"/>
                  <a:pt x="34586" y="5068"/>
                </a:cubicBezTo>
                <a:cubicBezTo>
                  <a:pt x="42474" y="1710"/>
                  <a:pt x="51774" y="0"/>
                  <a:pt x="62376" y="0"/>
                </a:cubicBezTo>
                <a:cubicBezTo>
                  <a:pt x="62376" y="0"/>
                  <a:pt x="127184" y="0"/>
                  <a:pt x="127184" y="0"/>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3"/>
          <p:cNvSpPr/>
          <p:nvPr/>
        </p:nvSpPr>
        <p:spPr>
          <a:xfrm>
            <a:off x="9838410" y="5337450"/>
            <a:ext cx="127183" cy="154568"/>
          </a:xfrm>
          <a:custGeom>
            <a:avLst/>
            <a:gdLst>
              <a:gd name="connsiteX0" fmla="*/ 127183 w 127183"/>
              <a:gd name="connsiteY0" fmla="*/ 0 h 154568"/>
              <a:gd name="connsiteX1" fmla="*/ 127183 w 127183"/>
              <a:gd name="connsiteY1" fmla="*/ 30722 h 154568"/>
              <a:gd name="connsiteX2" fmla="*/ 64893 w 127183"/>
              <a:gd name="connsiteY2" fmla="*/ 30722 h 154568"/>
              <a:gd name="connsiteX3" fmla="*/ 40564 w 127183"/>
              <a:gd name="connsiteY3" fmla="*/ 39646 h 154568"/>
              <a:gd name="connsiteX4" fmla="*/ 31919 w 127183"/>
              <a:gd name="connsiteY4" fmla="*/ 65139 h 154568"/>
              <a:gd name="connsiteX5" fmla="*/ 31919 w 127183"/>
              <a:gd name="connsiteY5" fmla="*/ 88524 h 154568"/>
              <a:gd name="connsiteX6" fmla="*/ 40564 w 127183"/>
              <a:gd name="connsiteY6" fmla="*/ 113906 h 154568"/>
              <a:gd name="connsiteX7" fmla="*/ 64893 w 127183"/>
              <a:gd name="connsiteY7" fmla="*/ 122631 h 154568"/>
              <a:gd name="connsiteX8" fmla="*/ 127021 w 127183"/>
              <a:gd name="connsiteY8" fmla="*/ 122631 h 154568"/>
              <a:gd name="connsiteX9" fmla="*/ 127021 w 127183"/>
              <a:gd name="connsiteY9" fmla="*/ 154568 h 154568"/>
              <a:gd name="connsiteX10" fmla="*/ 62376 w 127183"/>
              <a:gd name="connsiteY10" fmla="*/ 154568 h 154568"/>
              <a:gd name="connsiteX11" fmla="*/ 34883 w 127183"/>
              <a:gd name="connsiteY11" fmla="*/ 149821 h 154568"/>
              <a:gd name="connsiteX12" fmla="*/ 15378 w 127183"/>
              <a:gd name="connsiteY12" fmla="*/ 136499 h 154568"/>
              <a:gd name="connsiteX13" fmla="*/ 3867 w 127183"/>
              <a:gd name="connsiteY13" fmla="*/ 116335 h 154568"/>
              <a:gd name="connsiteX14" fmla="*/ 0 w 127183"/>
              <a:gd name="connsiteY14" fmla="*/ 91301 h 154568"/>
              <a:gd name="connsiteX15" fmla="*/ 0 w 127183"/>
              <a:gd name="connsiteY15" fmla="*/ 62672 h 154568"/>
              <a:gd name="connsiteX16" fmla="*/ 3671 w 127183"/>
              <a:gd name="connsiteY16" fmla="*/ 38704 h 154568"/>
              <a:gd name="connsiteX17" fmla="*/ 15067 w 127183"/>
              <a:gd name="connsiteY17" fmla="*/ 18763 h 154568"/>
              <a:gd name="connsiteX18" fmla="*/ 34598 w 127183"/>
              <a:gd name="connsiteY18" fmla="*/ 5069 h 154568"/>
              <a:gd name="connsiteX19" fmla="*/ 62376 w 127183"/>
              <a:gd name="connsiteY19" fmla="*/ 0 h 154568"/>
              <a:gd name="connsiteX20" fmla="*/ 127183 w 127183"/>
              <a:gd name="connsiteY20" fmla="*/ 0 h 15456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27183" h="154568">
                <a:moveTo>
                  <a:pt x="127183" y="0"/>
                </a:moveTo>
                <a:cubicBezTo>
                  <a:pt x="127183" y="0"/>
                  <a:pt x="127183" y="30722"/>
                  <a:pt x="127183" y="30722"/>
                </a:cubicBezTo>
                <a:cubicBezTo>
                  <a:pt x="127183" y="30722"/>
                  <a:pt x="64893" y="30722"/>
                  <a:pt x="64893" y="30722"/>
                </a:cubicBezTo>
                <a:cubicBezTo>
                  <a:pt x="54402" y="30722"/>
                  <a:pt x="46342" y="33697"/>
                  <a:pt x="40564" y="39646"/>
                </a:cubicBezTo>
                <a:cubicBezTo>
                  <a:pt x="34846" y="45582"/>
                  <a:pt x="31919" y="54084"/>
                  <a:pt x="31919" y="65139"/>
                </a:cubicBezTo>
                <a:cubicBezTo>
                  <a:pt x="31919" y="65139"/>
                  <a:pt x="31919" y="88524"/>
                  <a:pt x="31919" y="88524"/>
                </a:cubicBezTo>
                <a:cubicBezTo>
                  <a:pt x="31919" y="99591"/>
                  <a:pt x="34846" y="108031"/>
                  <a:pt x="40564" y="113906"/>
                </a:cubicBezTo>
                <a:cubicBezTo>
                  <a:pt x="46342" y="119743"/>
                  <a:pt x="54402" y="122631"/>
                  <a:pt x="64893" y="122631"/>
                </a:cubicBezTo>
                <a:cubicBezTo>
                  <a:pt x="64893" y="122631"/>
                  <a:pt x="127021" y="122631"/>
                  <a:pt x="127021" y="122631"/>
                </a:cubicBezTo>
                <a:cubicBezTo>
                  <a:pt x="127021" y="122631"/>
                  <a:pt x="127021" y="154568"/>
                  <a:pt x="127021" y="154568"/>
                </a:cubicBezTo>
                <a:cubicBezTo>
                  <a:pt x="127021" y="154568"/>
                  <a:pt x="62376" y="154568"/>
                  <a:pt x="62376" y="154568"/>
                </a:cubicBezTo>
                <a:cubicBezTo>
                  <a:pt x="51947" y="154568"/>
                  <a:pt x="42820" y="153031"/>
                  <a:pt x="34883" y="149821"/>
                </a:cubicBezTo>
                <a:cubicBezTo>
                  <a:pt x="27021" y="146674"/>
                  <a:pt x="20473" y="142212"/>
                  <a:pt x="15378" y="136499"/>
                </a:cubicBezTo>
                <a:cubicBezTo>
                  <a:pt x="10255" y="130711"/>
                  <a:pt x="6411" y="123981"/>
                  <a:pt x="3867" y="116335"/>
                </a:cubicBezTo>
                <a:cubicBezTo>
                  <a:pt x="1251" y="108651"/>
                  <a:pt x="0" y="100310"/>
                  <a:pt x="0" y="91301"/>
                </a:cubicBezTo>
                <a:cubicBezTo>
                  <a:pt x="0" y="91301"/>
                  <a:pt x="0" y="62672"/>
                  <a:pt x="0" y="62672"/>
                </a:cubicBezTo>
                <a:cubicBezTo>
                  <a:pt x="0" y="54269"/>
                  <a:pt x="1190" y="46313"/>
                  <a:pt x="3671" y="38704"/>
                </a:cubicBezTo>
                <a:cubicBezTo>
                  <a:pt x="6150" y="31156"/>
                  <a:pt x="9957" y="24476"/>
                  <a:pt x="15067" y="18763"/>
                </a:cubicBezTo>
                <a:cubicBezTo>
                  <a:pt x="20201" y="13013"/>
                  <a:pt x="26723" y="8452"/>
                  <a:pt x="34598" y="5069"/>
                </a:cubicBezTo>
                <a:cubicBezTo>
                  <a:pt x="42460" y="1710"/>
                  <a:pt x="51711" y="0"/>
                  <a:pt x="62376" y="0"/>
                </a:cubicBezTo>
                <a:cubicBezTo>
                  <a:pt x="62376" y="0"/>
                  <a:pt x="127183" y="0"/>
                  <a:pt x="127183"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9309908" y="5336558"/>
            <a:ext cx="123339" cy="157022"/>
          </a:xfrm>
          <a:custGeom>
            <a:avLst/>
            <a:gdLst>
              <a:gd name="connsiteX0" fmla="*/ 123339 w 123339"/>
              <a:gd name="connsiteY0" fmla="*/ 29136 h 157022"/>
              <a:gd name="connsiteX1" fmla="*/ 77010 w 123339"/>
              <a:gd name="connsiteY1" fmla="*/ 29136 h 157022"/>
              <a:gd name="connsiteX2" fmla="*/ 77010 w 123339"/>
              <a:gd name="connsiteY2" fmla="*/ 157022 h 157022"/>
              <a:gd name="connsiteX3" fmla="*/ 46106 w 123339"/>
              <a:gd name="connsiteY3" fmla="*/ 157022 h 157022"/>
              <a:gd name="connsiteX4" fmla="*/ 46106 w 123339"/>
              <a:gd name="connsiteY4" fmla="*/ 29136 h 157022"/>
              <a:gd name="connsiteX5" fmla="*/ 0 w 123339"/>
              <a:gd name="connsiteY5" fmla="*/ 29136 h 157022"/>
              <a:gd name="connsiteX6" fmla="*/ 0 w 123339"/>
              <a:gd name="connsiteY6" fmla="*/ 0 h 157022"/>
              <a:gd name="connsiteX7" fmla="*/ 123339 w 123339"/>
              <a:gd name="connsiteY7" fmla="*/ 0 h 157022"/>
              <a:gd name="connsiteX8" fmla="*/ 123339 w 123339"/>
              <a:gd name="connsiteY8" fmla="*/ 29136 h 1570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23339" h="157022">
                <a:moveTo>
                  <a:pt x="123339" y="29136"/>
                </a:moveTo>
                <a:cubicBezTo>
                  <a:pt x="123339" y="29136"/>
                  <a:pt x="77010" y="29136"/>
                  <a:pt x="77010" y="29136"/>
                </a:cubicBezTo>
                <a:cubicBezTo>
                  <a:pt x="77010" y="29136"/>
                  <a:pt x="77010" y="157022"/>
                  <a:pt x="77010" y="157022"/>
                </a:cubicBezTo>
                <a:cubicBezTo>
                  <a:pt x="77010" y="157022"/>
                  <a:pt x="46106" y="157022"/>
                  <a:pt x="46106" y="157022"/>
                </a:cubicBezTo>
                <a:cubicBezTo>
                  <a:pt x="46106" y="157022"/>
                  <a:pt x="46106" y="29136"/>
                  <a:pt x="46106" y="29136"/>
                </a:cubicBezTo>
                <a:cubicBezTo>
                  <a:pt x="46106" y="29136"/>
                  <a:pt x="0" y="29136"/>
                  <a:pt x="0" y="29136"/>
                </a:cubicBezTo>
                <a:cubicBezTo>
                  <a:pt x="0" y="29136"/>
                  <a:pt x="0" y="0"/>
                  <a:pt x="0" y="0"/>
                </a:cubicBezTo>
                <a:cubicBezTo>
                  <a:pt x="0" y="0"/>
                  <a:pt x="123339" y="0"/>
                  <a:pt x="123339" y="0"/>
                </a:cubicBezTo>
                <a:cubicBezTo>
                  <a:pt x="123339" y="0"/>
                  <a:pt x="123339" y="29136"/>
                  <a:pt x="123339" y="29136"/>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9563271" y="5276748"/>
            <a:ext cx="175374" cy="216831"/>
          </a:xfrm>
          <a:custGeom>
            <a:avLst/>
            <a:gdLst>
              <a:gd name="connsiteX0" fmla="*/ 175374 w 175374"/>
              <a:gd name="connsiteY0" fmla="*/ 0 h 216831"/>
              <a:gd name="connsiteX1" fmla="*/ 104526 w 175374"/>
              <a:gd name="connsiteY1" fmla="*/ 216831 h 216831"/>
              <a:gd name="connsiteX2" fmla="*/ 51079 w 175374"/>
              <a:gd name="connsiteY2" fmla="*/ 216831 h 216831"/>
              <a:gd name="connsiteX3" fmla="*/ 0 w 175374"/>
              <a:gd name="connsiteY3" fmla="*/ 59809 h 216831"/>
              <a:gd name="connsiteX4" fmla="*/ 33371 w 175374"/>
              <a:gd name="connsiteY4" fmla="*/ 59809 h 216831"/>
              <a:gd name="connsiteX5" fmla="*/ 77678 w 175374"/>
              <a:gd name="connsiteY5" fmla="*/ 192640 h 216831"/>
              <a:gd name="connsiteX6" fmla="*/ 79737 w 175374"/>
              <a:gd name="connsiteY6" fmla="*/ 192640 h 216831"/>
              <a:gd name="connsiteX7" fmla="*/ 143305 w 175374"/>
              <a:gd name="connsiteY7" fmla="*/ 0 h 216831"/>
              <a:gd name="connsiteX8" fmla="*/ 175374 w 175374"/>
              <a:gd name="connsiteY8" fmla="*/ 0 h 21683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75374" h="216831">
                <a:moveTo>
                  <a:pt x="175374" y="0"/>
                </a:moveTo>
                <a:cubicBezTo>
                  <a:pt x="175374" y="0"/>
                  <a:pt x="104526" y="216831"/>
                  <a:pt x="104526" y="216831"/>
                </a:cubicBezTo>
                <a:cubicBezTo>
                  <a:pt x="104526" y="216831"/>
                  <a:pt x="51079" y="216831"/>
                  <a:pt x="51079" y="216831"/>
                </a:cubicBezTo>
                <a:cubicBezTo>
                  <a:pt x="51079" y="216831"/>
                  <a:pt x="0" y="59809"/>
                  <a:pt x="0" y="59809"/>
                </a:cubicBezTo>
                <a:cubicBezTo>
                  <a:pt x="0" y="59809"/>
                  <a:pt x="33371" y="59809"/>
                  <a:pt x="33371" y="59809"/>
                </a:cubicBezTo>
                <a:cubicBezTo>
                  <a:pt x="33371" y="59809"/>
                  <a:pt x="77678" y="192640"/>
                  <a:pt x="77678" y="192640"/>
                </a:cubicBezTo>
                <a:cubicBezTo>
                  <a:pt x="77678" y="192640"/>
                  <a:pt x="79737" y="192640"/>
                  <a:pt x="79737" y="192640"/>
                </a:cubicBezTo>
                <a:cubicBezTo>
                  <a:pt x="79737" y="192640"/>
                  <a:pt x="143305" y="0"/>
                  <a:pt x="143305" y="0"/>
                </a:cubicBezTo>
                <a:cubicBezTo>
                  <a:pt x="143305" y="0"/>
                  <a:pt x="175374" y="0"/>
                  <a:pt x="175374"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9687168" y="5336558"/>
            <a:ext cx="156102" cy="157319"/>
          </a:xfrm>
          <a:custGeom>
            <a:avLst/>
            <a:gdLst>
              <a:gd name="connsiteX0" fmla="*/ 156102 w 156102"/>
              <a:gd name="connsiteY0" fmla="*/ 157084 h 157319"/>
              <a:gd name="connsiteX1" fmla="*/ 105109 w 156102"/>
              <a:gd name="connsiteY1" fmla="*/ 0 h 157319"/>
              <a:gd name="connsiteX2" fmla="*/ 51650 w 156102"/>
              <a:gd name="connsiteY2" fmla="*/ 0 h 157319"/>
              <a:gd name="connsiteX3" fmla="*/ 0 w 156102"/>
              <a:gd name="connsiteY3" fmla="*/ 157319 h 157319"/>
              <a:gd name="connsiteX4" fmla="*/ 32305 w 156102"/>
              <a:gd name="connsiteY4" fmla="*/ 157319 h 157319"/>
              <a:gd name="connsiteX5" fmla="*/ 76439 w 156102"/>
              <a:gd name="connsiteY5" fmla="*/ 24216 h 157319"/>
              <a:gd name="connsiteX6" fmla="*/ 78473 w 156102"/>
              <a:gd name="connsiteY6" fmla="*/ 24216 h 157319"/>
              <a:gd name="connsiteX7" fmla="*/ 112042 w 156102"/>
              <a:gd name="connsiteY7" fmla="*/ 124874 h 157319"/>
              <a:gd name="connsiteX8" fmla="*/ 71243 w 156102"/>
              <a:gd name="connsiteY8" fmla="*/ 124874 h 157319"/>
              <a:gd name="connsiteX9" fmla="*/ 61521 w 156102"/>
              <a:gd name="connsiteY9" fmla="*/ 157084 h 157319"/>
              <a:gd name="connsiteX10" fmla="*/ 156102 w 156102"/>
              <a:gd name="connsiteY10" fmla="*/ 157084 h 1573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156102" h="157319">
                <a:moveTo>
                  <a:pt x="156102" y="157084"/>
                </a:moveTo>
                <a:cubicBezTo>
                  <a:pt x="156102" y="157084"/>
                  <a:pt x="105109" y="0"/>
                  <a:pt x="105109" y="0"/>
                </a:cubicBezTo>
                <a:cubicBezTo>
                  <a:pt x="105109" y="0"/>
                  <a:pt x="51650" y="0"/>
                  <a:pt x="51650" y="0"/>
                </a:cubicBezTo>
                <a:cubicBezTo>
                  <a:pt x="51650" y="0"/>
                  <a:pt x="0" y="157319"/>
                  <a:pt x="0" y="157319"/>
                </a:cubicBezTo>
                <a:cubicBezTo>
                  <a:pt x="0" y="157319"/>
                  <a:pt x="32305" y="157319"/>
                  <a:pt x="32305" y="157319"/>
                </a:cubicBezTo>
                <a:cubicBezTo>
                  <a:pt x="32305" y="157319"/>
                  <a:pt x="76439" y="24216"/>
                  <a:pt x="76439" y="24216"/>
                </a:cubicBezTo>
                <a:cubicBezTo>
                  <a:pt x="76439" y="24216"/>
                  <a:pt x="78473" y="24216"/>
                  <a:pt x="78473" y="24216"/>
                </a:cubicBezTo>
                <a:cubicBezTo>
                  <a:pt x="78473" y="24216"/>
                  <a:pt x="112042" y="124874"/>
                  <a:pt x="112042" y="124874"/>
                </a:cubicBezTo>
                <a:cubicBezTo>
                  <a:pt x="112042" y="124874"/>
                  <a:pt x="71243" y="124874"/>
                  <a:pt x="71243" y="124874"/>
                </a:cubicBezTo>
                <a:cubicBezTo>
                  <a:pt x="71243" y="124874"/>
                  <a:pt x="61521" y="157084"/>
                  <a:pt x="61521" y="157084"/>
                </a:cubicBezTo>
                <a:cubicBezTo>
                  <a:pt x="61521" y="157084"/>
                  <a:pt x="156102" y="157084"/>
                  <a:pt x="156102" y="157084"/>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5" name="TextBox 1024">
            <a:extLst>
              <a:ext uri="{FF2B5EF4-FFF2-40B4-BE49-F238E27FC236}">
                <a16:creationId xmlns:a16="http://schemas.microsoft.com/office/drawing/2014/main" id="{81E4DA3F-1161-4122-9C7D-D542CD651675}"/>
              </a:ext>
            </a:extLst>
          </p:cNvPr>
          <p:cNvSpPr txBox="1"/>
          <p:nvPr/>
        </p:nvSpPr>
        <p:spPr>
          <a:xfrm>
            <a:off x="3299659" y="484291"/>
            <a:ext cx="2582439" cy="369332"/>
          </a:xfrm>
          <a:prstGeom prst="rect">
            <a:avLst/>
          </a:prstGeom>
          <a:noFill/>
        </p:spPr>
        <p:txBody>
          <a:bodyPr wrap="square" rtlCol="0">
            <a:spAutoFit/>
          </a:bodyPr>
          <a:lstStyle/>
          <a:p>
            <a:r>
              <a:rPr lang="ja-JP" altLang="en-US" b="1" dirty="0">
                <a:solidFill>
                  <a:schemeClr val="tx1">
                    <a:lumMod val="75000"/>
                    <a:lumOff val="25000"/>
                  </a:schemeClr>
                </a:solidFill>
              </a:rPr>
              <a:t>特徴</a:t>
            </a:r>
            <a:endParaRPr lang="ko-KR" altLang="en-US" b="1" dirty="0">
              <a:solidFill>
                <a:srgbClr val="FF0000"/>
              </a:solidFill>
            </a:endParaRPr>
          </a:p>
        </p:txBody>
      </p:sp>
      <p:sp>
        <p:nvSpPr>
          <p:cNvPr id="14" name="TextBox 13">
            <a:extLst>
              <a:ext uri="{FF2B5EF4-FFF2-40B4-BE49-F238E27FC236}">
                <a16:creationId xmlns:a16="http://schemas.microsoft.com/office/drawing/2014/main" id="{047CB086-3DCB-443D-8F10-A025C72D601E}"/>
              </a:ext>
            </a:extLst>
          </p:cNvPr>
          <p:cNvSpPr txBox="1"/>
          <p:nvPr/>
        </p:nvSpPr>
        <p:spPr>
          <a:xfrm>
            <a:off x="571500" y="1316037"/>
            <a:ext cx="6427640" cy="784638"/>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ja-JP" altLang="en-US" sz="1600" b="1" dirty="0"/>
              <a:t>ワンショット</a:t>
            </a:r>
            <a:br>
              <a:rPr lang="en-US" altLang="ko-KR" sz="1600" b="1" dirty="0"/>
            </a:br>
            <a:r>
              <a:rPr lang="en-US" altLang="ko-KR" sz="1600" dirty="0"/>
              <a:t>8~10</a:t>
            </a:r>
            <a:r>
              <a:rPr lang="ja-JP" altLang="en-US" sz="1600" dirty="0"/>
              <a:t>週齢</a:t>
            </a:r>
            <a:r>
              <a:rPr lang="ko-KR" altLang="en-US" sz="1600" dirty="0"/>
              <a:t> </a:t>
            </a:r>
            <a:r>
              <a:rPr lang="en-US" altLang="ko-KR" sz="1600" dirty="0"/>
              <a:t>1</a:t>
            </a:r>
            <a:r>
              <a:rPr lang="ja-JP" altLang="en-US" sz="1600" dirty="0"/>
              <a:t>回接種で出荷時まで抗体維持</a:t>
            </a:r>
            <a:endParaRPr lang="en-US" altLang="ko-KR" sz="1600" dirty="0"/>
          </a:p>
        </p:txBody>
      </p:sp>
      <p:sp>
        <p:nvSpPr>
          <p:cNvPr id="23" name="Freeform 3">
            <a:extLst>
              <a:ext uri="{FF2B5EF4-FFF2-40B4-BE49-F238E27FC236}">
                <a16:creationId xmlns:a16="http://schemas.microsoft.com/office/drawing/2014/main" id="{D44F15BA-30BA-49BC-A186-BD0AFCF1CE63}"/>
              </a:ext>
            </a:extLst>
          </p:cNvPr>
          <p:cNvSpPr/>
          <p:nvPr/>
        </p:nvSpPr>
        <p:spPr>
          <a:xfrm>
            <a:off x="524980" y="499528"/>
            <a:ext cx="326398" cy="326195"/>
          </a:xfrm>
          <a:custGeom>
            <a:avLst/>
            <a:gdLst>
              <a:gd name="connsiteX0" fmla="*/ 313848 w 326398"/>
              <a:gd name="connsiteY0" fmla="*/ 0 h 326195"/>
              <a:gd name="connsiteX1" fmla="*/ 12555 w 326398"/>
              <a:gd name="connsiteY1" fmla="*/ 0 h 326195"/>
              <a:gd name="connsiteX2" fmla="*/ 0 w 326398"/>
              <a:gd name="connsiteY2" fmla="*/ 12548 h 326195"/>
              <a:gd name="connsiteX3" fmla="*/ 12555 w 326398"/>
              <a:gd name="connsiteY3" fmla="*/ 25090 h 326195"/>
              <a:gd name="connsiteX4" fmla="*/ 284222 w 326398"/>
              <a:gd name="connsiteY4" fmla="*/ 25090 h 326195"/>
              <a:gd name="connsiteX5" fmla="*/ 79440 w 326398"/>
              <a:gd name="connsiteY5" fmla="*/ 229696 h 326195"/>
              <a:gd name="connsiteX6" fmla="*/ 79440 w 326398"/>
              <a:gd name="connsiteY6" fmla="*/ 247436 h 326195"/>
              <a:gd name="connsiteX7" fmla="*/ 88319 w 326398"/>
              <a:gd name="connsiteY7" fmla="*/ 251117 h 326195"/>
              <a:gd name="connsiteX8" fmla="*/ 97198 w 326398"/>
              <a:gd name="connsiteY8" fmla="*/ 247436 h 326195"/>
              <a:gd name="connsiteX9" fmla="*/ 301299 w 326398"/>
              <a:gd name="connsiteY9" fmla="*/ 43512 h 326195"/>
              <a:gd name="connsiteX10" fmla="*/ 301299 w 326398"/>
              <a:gd name="connsiteY10" fmla="*/ 313647 h 326195"/>
              <a:gd name="connsiteX11" fmla="*/ 313848 w 326398"/>
              <a:gd name="connsiteY11" fmla="*/ 326195 h 326195"/>
              <a:gd name="connsiteX12" fmla="*/ 326398 w 326398"/>
              <a:gd name="connsiteY12" fmla="*/ 313647 h 326195"/>
              <a:gd name="connsiteX13" fmla="*/ 326398 w 326398"/>
              <a:gd name="connsiteY13" fmla="*/ 12548 h 326195"/>
              <a:gd name="connsiteX14" fmla="*/ 313848 w 326398"/>
              <a:gd name="connsiteY14" fmla="*/ 0 h 32619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326398" h="326195">
                <a:moveTo>
                  <a:pt x="313848" y="0"/>
                </a:moveTo>
                <a:cubicBezTo>
                  <a:pt x="313848" y="0"/>
                  <a:pt x="12555" y="0"/>
                  <a:pt x="12555" y="0"/>
                </a:cubicBezTo>
                <a:cubicBezTo>
                  <a:pt x="5636" y="0"/>
                  <a:pt x="0" y="5632"/>
                  <a:pt x="0" y="12548"/>
                </a:cubicBezTo>
                <a:cubicBezTo>
                  <a:pt x="0" y="19451"/>
                  <a:pt x="5636" y="25090"/>
                  <a:pt x="12555" y="25090"/>
                </a:cubicBezTo>
                <a:cubicBezTo>
                  <a:pt x="12555" y="25090"/>
                  <a:pt x="284222" y="25090"/>
                  <a:pt x="284222" y="25090"/>
                </a:cubicBezTo>
                <a:cubicBezTo>
                  <a:pt x="284222" y="25090"/>
                  <a:pt x="79440" y="229696"/>
                  <a:pt x="79440" y="229696"/>
                </a:cubicBezTo>
                <a:cubicBezTo>
                  <a:pt x="74535" y="234597"/>
                  <a:pt x="74535" y="242535"/>
                  <a:pt x="79440" y="247436"/>
                </a:cubicBezTo>
                <a:cubicBezTo>
                  <a:pt x="81895" y="249890"/>
                  <a:pt x="85082" y="251117"/>
                  <a:pt x="88319" y="251117"/>
                </a:cubicBezTo>
                <a:cubicBezTo>
                  <a:pt x="91506" y="251117"/>
                  <a:pt x="94743" y="249890"/>
                  <a:pt x="97198" y="247436"/>
                </a:cubicBezTo>
                <a:cubicBezTo>
                  <a:pt x="97198" y="247436"/>
                  <a:pt x="301299" y="43512"/>
                  <a:pt x="301299" y="43512"/>
                </a:cubicBezTo>
                <a:cubicBezTo>
                  <a:pt x="301299" y="43512"/>
                  <a:pt x="301299" y="313647"/>
                  <a:pt x="301299" y="313647"/>
                </a:cubicBezTo>
                <a:cubicBezTo>
                  <a:pt x="301299" y="320556"/>
                  <a:pt x="306935" y="326195"/>
                  <a:pt x="313848" y="326195"/>
                </a:cubicBezTo>
                <a:cubicBezTo>
                  <a:pt x="320762" y="326195"/>
                  <a:pt x="326398" y="320556"/>
                  <a:pt x="326398" y="313647"/>
                </a:cubicBezTo>
                <a:cubicBezTo>
                  <a:pt x="326398" y="313647"/>
                  <a:pt x="326398" y="12548"/>
                  <a:pt x="326398" y="12548"/>
                </a:cubicBezTo>
                <a:cubicBezTo>
                  <a:pt x="326398" y="5632"/>
                  <a:pt x="320762" y="0"/>
                  <a:pt x="313848"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3">
            <a:extLst>
              <a:ext uri="{FF2B5EF4-FFF2-40B4-BE49-F238E27FC236}">
                <a16:creationId xmlns:a16="http://schemas.microsoft.com/office/drawing/2014/main" id="{8B8BF251-72E4-4BAF-9E0B-CF9DBE949513}"/>
              </a:ext>
            </a:extLst>
          </p:cNvPr>
          <p:cNvSpPr/>
          <p:nvPr/>
        </p:nvSpPr>
        <p:spPr>
          <a:xfrm>
            <a:off x="3224323" y="414101"/>
            <a:ext cx="25112" cy="526934"/>
          </a:xfrm>
          <a:custGeom>
            <a:avLst/>
            <a:gdLst>
              <a:gd name="connsiteX0" fmla="*/ 12556 w 25112"/>
              <a:gd name="connsiteY0" fmla="*/ 526934 h 526934"/>
              <a:gd name="connsiteX1" fmla="*/ 0 w 25112"/>
              <a:gd name="connsiteY1" fmla="*/ 514393 h 526934"/>
              <a:gd name="connsiteX2" fmla="*/ 0 w 25112"/>
              <a:gd name="connsiteY2" fmla="*/ 12541 h 526934"/>
              <a:gd name="connsiteX3" fmla="*/ 12556 w 25112"/>
              <a:gd name="connsiteY3" fmla="*/ 0 h 526934"/>
              <a:gd name="connsiteX4" fmla="*/ 25112 w 25112"/>
              <a:gd name="connsiteY4" fmla="*/ 12541 h 526934"/>
              <a:gd name="connsiteX5" fmla="*/ 25112 w 25112"/>
              <a:gd name="connsiteY5" fmla="*/ 514393 h 526934"/>
              <a:gd name="connsiteX6" fmla="*/ 12556 w 25112"/>
              <a:gd name="connsiteY6" fmla="*/ 526934 h 52693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25112" h="526934">
                <a:moveTo>
                  <a:pt x="12556" y="526934"/>
                </a:moveTo>
                <a:cubicBezTo>
                  <a:pt x="5649" y="526934"/>
                  <a:pt x="0" y="521283"/>
                  <a:pt x="0" y="514393"/>
                </a:cubicBezTo>
                <a:cubicBezTo>
                  <a:pt x="0" y="514393"/>
                  <a:pt x="0" y="12541"/>
                  <a:pt x="0" y="12541"/>
                </a:cubicBezTo>
                <a:cubicBezTo>
                  <a:pt x="0" y="5626"/>
                  <a:pt x="5649" y="0"/>
                  <a:pt x="12556" y="0"/>
                </a:cubicBezTo>
                <a:cubicBezTo>
                  <a:pt x="19476" y="0"/>
                  <a:pt x="25112" y="5626"/>
                  <a:pt x="25112" y="12541"/>
                </a:cubicBezTo>
                <a:cubicBezTo>
                  <a:pt x="25112" y="12541"/>
                  <a:pt x="25112" y="514393"/>
                  <a:pt x="25112" y="514393"/>
                </a:cubicBezTo>
                <a:cubicBezTo>
                  <a:pt x="25112" y="521283"/>
                  <a:pt x="19476" y="526934"/>
                  <a:pt x="12556" y="526934"/>
                </a:cubicBezTo>
              </a:path>
            </a:pathLst>
          </a:custGeom>
          <a:solidFill>
            <a:srgbClr val="57687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a:extLst>
              <a:ext uri="{FF2B5EF4-FFF2-40B4-BE49-F238E27FC236}">
                <a16:creationId xmlns:a16="http://schemas.microsoft.com/office/drawing/2014/main" id="{A125AEA4-B28F-4DAF-9509-86E7BD7C1E6A}"/>
              </a:ext>
            </a:extLst>
          </p:cNvPr>
          <p:cNvSpPr txBox="1"/>
          <p:nvPr/>
        </p:nvSpPr>
        <p:spPr>
          <a:xfrm>
            <a:off x="952500" y="431792"/>
            <a:ext cx="2248471" cy="461665"/>
          </a:xfrm>
          <a:prstGeom prst="rect">
            <a:avLst/>
          </a:prstGeom>
          <a:noFill/>
        </p:spPr>
        <p:txBody>
          <a:bodyPr wrap="square" rtlCol="0">
            <a:spAutoFit/>
          </a:bodyPr>
          <a:lstStyle/>
          <a:p>
            <a:r>
              <a:rPr lang="en-US" altLang="ja-JP" sz="2400" spc="-150" dirty="0">
                <a:solidFill>
                  <a:schemeClr val="tx1">
                    <a:lumMod val="75000"/>
                    <a:lumOff val="25000"/>
                  </a:schemeClr>
                </a:solidFill>
              </a:rPr>
              <a:t>CTCVAC</a:t>
            </a:r>
            <a:r>
              <a:rPr lang="ja-JP" altLang="en-US" sz="2400" spc="-150" dirty="0">
                <a:solidFill>
                  <a:schemeClr val="tx1">
                    <a:lumMod val="75000"/>
                    <a:lumOff val="25000"/>
                  </a:schemeClr>
                </a:solidFill>
              </a:rPr>
              <a:t> 丹熱Ｍ</a:t>
            </a:r>
            <a:endParaRPr lang="ko-KR" altLang="en-US" sz="2400" spc="-150" dirty="0">
              <a:solidFill>
                <a:srgbClr val="FF0000"/>
              </a:solidFill>
            </a:endParaRPr>
          </a:p>
        </p:txBody>
      </p:sp>
      <p:graphicFrame>
        <p:nvGraphicFramePr>
          <p:cNvPr id="32" name="차트 31">
            <a:extLst>
              <a:ext uri="{FF2B5EF4-FFF2-40B4-BE49-F238E27FC236}">
                <a16:creationId xmlns:a16="http://schemas.microsoft.com/office/drawing/2014/main" id="{DB19EE2B-EEA1-43EB-B6E7-EC01FB2BD5E6}"/>
              </a:ext>
            </a:extLst>
          </p:cNvPr>
          <p:cNvGraphicFramePr/>
          <p:nvPr>
            <p:extLst>
              <p:ext uri="{D42A27DB-BD31-4B8C-83A1-F6EECF244321}">
                <p14:modId xmlns:p14="http://schemas.microsoft.com/office/powerpoint/2010/main" val="1119563373"/>
              </p:ext>
            </p:extLst>
          </p:nvPr>
        </p:nvGraphicFramePr>
        <p:xfrm>
          <a:off x="865911" y="2241957"/>
          <a:ext cx="8571156" cy="3169292"/>
        </p:xfrm>
        <a:graphic>
          <a:graphicData uri="http://schemas.openxmlformats.org/drawingml/2006/chart">
            <c:chart xmlns:c="http://schemas.openxmlformats.org/drawingml/2006/chart" xmlns:r="http://schemas.openxmlformats.org/officeDocument/2006/relationships" r:id="rId3"/>
          </a:graphicData>
        </a:graphic>
      </p:graphicFrame>
      <p:cxnSp>
        <p:nvCxnSpPr>
          <p:cNvPr id="33" name="직선 연결선 32">
            <a:extLst>
              <a:ext uri="{FF2B5EF4-FFF2-40B4-BE49-F238E27FC236}">
                <a16:creationId xmlns:a16="http://schemas.microsoft.com/office/drawing/2014/main" id="{9EF1F7B5-9F3D-41F3-BBD4-EFE790810592}"/>
              </a:ext>
            </a:extLst>
          </p:cNvPr>
          <p:cNvCxnSpPr>
            <a:cxnSpLocks/>
          </p:cNvCxnSpPr>
          <p:nvPr/>
        </p:nvCxnSpPr>
        <p:spPr>
          <a:xfrm>
            <a:off x="1714500" y="3653582"/>
            <a:ext cx="7162800" cy="0"/>
          </a:xfrm>
          <a:prstGeom prst="line">
            <a:avLst/>
          </a:prstGeom>
          <a:ln w="25400">
            <a:solidFill>
              <a:srgbClr val="000099"/>
            </a:solidFill>
            <a:prstDash val="sysDot"/>
          </a:ln>
        </p:spPr>
        <p:style>
          <a:lnRef idx="1">
            <a:schemeClr val="accent1"/>
          </a:lnRef>
          <a:fillRef idx="0">
            <a:schemeClr val="accent1"/>
          </a:fillRef>
          <a:effectRef idx="0">
            <a:schemeClr val="accent1"/>
          </a:effectRef>
          <a:fontRef idx="minor">
            <a:schemeClr val="tx1"/>
          </a:fontRef>
        </p:style>
      </p:cxnSp>
      <p:sp>
        <p:nvSpPr>
          <p:cNvPr id="29" name="Text Box 10">
            <a:extLst>
              <a:ext uri="{FF2B5EF4-FFF2-40B4-BE49-F238E27FC236}">
                <a16:creationId xmlns:a16="http://schemas.microsoft.com/office/drawing/2014/main" id="{E63694A4-27EA-4EF1-848D-7026503DC616}"/>
              </a:ext>
            </a:extLst>
          </p:cNvPr>
          <p:cNvSpPr txBox="1">
            <a:spLocks noChangeArrowheads="1"/>
          </p:cNvSpPr>
          <p:nvPr/>
        </p:nvSpPr>
        <p:spPr bwMode="auto">
          <a:xfrm>
            <a:off x="1600771" y="3270797"/>
            <a:ext cx="1600200" cy="400050"/>
          </a:xfrm>
          <a:prstGeom prst="rect">
            <a:avLst/>
          </a:prstGeom>
          <a:solidFill>
            <a:srgbClr val="FFFFFF">
              <a:alpha val="0"/>
            </a:srgbClr>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200" b="0" i="0" u="none" strike="noStrike" cap="none" normalizeH="0" baseline="0" dirty="0">
                <a:ln>
                  <a:noFill/>
                </a:ln>
                <a:solidFill>
                  <a:srgbClr val="000099"/>
                </a:solidFill>
                <a:effectLst/>
                <a:latin typeface="맑은 고딕" panose="020B0503020000020004" pitchFamily="50" charset="-127"/>
                <a:ea typeface="맑은 고딕" panose="020B0503020000020004" pitchFamily="50" charset="-127"/>
                <a:cs typeface="Times New Roman" panose="02020603050405020304" pitchFamily="18" charset="0"/>
              </a:rPr>
              <a:t>中和抗体陽性基準</a:t>
            </a:r>
            <a:endParaRPr kumimoji="0" lang="ko-KR" altLang="ko-KR" sz="3600" b="0" i="0" u="none" strike="noStrike" cap="none" normalizeH="0" baseline="0" dirty="0">
              <a:ln>
                <a:noFill/>
              </a:ln>
              <a:solidFill>
                <a:schemeClr val="tx1"/>
              </a:solidFill>
              <a:effectLst/>
              <a:latin typeface="Arial" panose="020B0604020202020204" pitchFamily="34" charset="0"/>
            </a:endParaRPr>
          </a:p>
        </p:txBody>
      </p:sp>
      <p:sp>
        <p:nvSpPr>
          <p:cNvPr id="31" name="Rectangle 4">
            <a:extLst>
              <a:ext uri="{FF2B5EF4-FFF2-40B4-BE49-F238E27FC236}">
                <a16:creationId xmlns:a16="http://schemas.microsoft.com/office/drawing/2014/main" id="{653DBAD5-4801-4FE9-B573-0E17007FA68A}"/>
              </a:ext>
            </a:extLst>
          </p:cNvPr>
          <p:cNvSpPr>
            <a:spLocks noChangeArrowheads="1"/>
          </p:cNvSpPr>
          <p:nvPr/>
        </p:nvSpPr>
        <p:spPr bwMode="auto">
          <a:xfrm>
            <a:off x="865911" y="2341791"/>
            <a:ext cx="823998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4" name="Text Box 10">
            <a:extLst>
              <a:ext uri="{FF2B5EF4-FFF2-40B4-BE49-F238E27FC236}">
                <a16:creationId xmlns:a16="http://schemas.microsoft.com/office/drawing/2014/main" id="{F5D84801-F3F5-4338-B897-53B7FEE1BA86}"/>
              </a:ext>
            </a:extLst>
          </p:cNvPr>
          <p:cNvSpPr txBox="1">
            <a:spLocks noChangeArrowheads="1"/>
          </p:cNvSpPr>
          <p:nvPr/>
        </p:nvSpPr>
        <p:spPr bwMode="auto">
          <a:xfrm>
            <a:off x="7200900" y="2939755"/>
            <a:ext cx="1600200" cy="400050"/>
          </a:xfrm>
          <a:prstGeom prst="rect">
            <a:avLst/>
          </a:prstGeom>
          <a:solidFill>
            <a:srgbClr val="FFFFFF">
              <a:alpha val="0"/>
            </a:srgbClr>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050" b="1" i="0" u="none" strike="noStrike" cap="none" normalizeH="0" baseline="0" dirty="0">
                <a:ln>
                  <a:noFill/>
                </a:ln>
                <a:solidFill>
                  <a:schemeClr val="accent3">
                    <a:lumMod val="50000"/>
                  </a:schemeClr>
                </a:solidFill>
                <a:effectLst/>
                <a:latin typeface="맑은 고딕" panose="020B0503020000020004" pitchFamily="50" charset="-127"/>
                <a:ea typeface="맑은 고딕" panose="020B0503020000020004" pitchFamily="50" charset="-127"/>
                <a:cs typeface="Times New Roman" panose="02020603050405020304" pitchFamily="18" charset="0"/>
              </a:rPr>
              <a:t>中和抗体価</a:t>
            </a:r>
            <a:endParaRPr kumimoji="0" lang="ko-KR" altLang="ko-KR" sz="2800" b="1" i="0" u="none" strike="noStrike" cap="none" normalizeH="0" baseline="0" dirty="0">
              <a:ln>
                <a:noFill/>
              </a:ln>
              <a:solidFill>
                <a:schemeClr val="accent3">
                  <a:lumMod val="50000"/>
                </a:schemeClr>
              </a:solidFill>
              <a:effectLst/>
              <a:latin typeface="Arial" panose="020B0604020202020204" pitchFamily="34" charset="0"/>
            </a:endParaRPr>
          </a:p>
        </p:txBody>
      </p:sp>
    </p:spTree>
    <p:extLst>
      <p:ext uri="{BB962C8B-B14F-4D97-AF65-F5344CB8AC3E}">
        <p14:creationId xmlns:p14="http://schemas.microsoft.com/office/powerpoint/2010/main" val="3373287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p:cNvSpPr/>
          <p:nvPr/>
        </p:nvSpPr>
        <p:spPr>
          <a:xfrm>
            <a:off x="5219103" y="1"/>
            <a:ext cx="5219697" cy="342647"/>
          </a:xfrm>
          <a:custGeom>
            <a:avLst/>
            <a:gdLst>
              <a:gd name="connsiteX0" fmla="*/ 5219697 w 5219697"/>
              <a:gd name="connsiteY0" fmla="*/ 342647 h 342647"/>
              <a:gd name="connsiteX1" fmla="*/ 0 w 5219697"/>
              <a:gd name="connsiteY1" fmla="*/ 342647 h 342647"/>
              <a:gd name="connsiteX2" fmla="*/ 0 w 5219697"/>
              <a:gd name="connsiteY2" fmla="*/ 0 h 342647"/>
              <a:gd name="connsiteX3" fmla="*/ 5219697 w 5219697"/>
              <a:gd name="connsiteY3" fmla="*/ 0 h 342647"/>
              <a:gd name="connsiteX4" fmla="*/ 5219697 w 5219697"/>
              <a:gd name="connsiteY4" fmla="*/ 342647 h 34264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219697" h="342647">
                <a:moveTo>
                  <a:pt x="5219697" y="342647"/>
                </a:moveTo>
                <a:cubicBezTo>
                  <a:pt x="5219697" y="342647"/>
                  <a:pt x="0" y="342647"/>
                  <a:pt x="0" y="342647"/>
                </a:cubicBezTo>
                <a:cubicBezTo>
                  <a:pt x="0" y="342647"/>
                  <a:pt x="0" y="0"/>
                  <a:pt x="0" y="0"/>
                </a:cubicBezTo>
                <a:cubicBezTo>
                  <a:pt x="0" y="0"/>
                  <a:pt x="5219697" y="0"/>
                  <a:pt x="5219697" y="0"/>
                </a:cubicBezTo>
                <a:cubicBezTo>
                  <a:pt x="5219697" y="0"/>
                  <a:pt x="5219697" y="342647"/>
                  <a:pt x="5219697" y="342647"/>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0" y="5686530"/>
            <a:ext cx="10439396" cy="142769"/>
          </a:xfrm>
          <a:custGeom>
            <a:avLst/>
            <a:gdLst>
              <a:gd name="connsiteX0" fmla="*/ 10439396 w 10439396"/>
              <a:gd name="connsiteY0" fmla="*/ 142769 h 142769"/>
              <a:gd name="connsiteX1" fmla="*/ 0 w 10439396"/>
              <a:gd name="connsiteY1" fmla="*/ 142769 h 142769"/>
              <a:gd name="connsiteX2" fmla="*/ 0 w 10439396"/>
              <a:gd name="connsiteY2" fmla="*/ 0 h 142769"/>
              <a:gd name="connsiteX3" fmla="*/ 10439396 w 10439396"/>
              <a:gd name="connsiteY3" fmla="*/ 0 h 142769"/>
              <a:gd name="connsiteX4" fmla="*/ 10439396 w 10439396"/>
              <a:gd name="connsiteY4" fmla="*/ 142769 h 14276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0439396" h="142769">
                <a:moveTo>
                  <a:pt x="10439396" y="142769"/>
                </a:moveTo>
                <a:cubicBezTo>
                  <a:pt x="10439396" y="142769"/>
                  <a:pt x="0" y="142769"/>
                  <a:pt x="0" y="142769"/>
                </a:cubicBezTo>
                <a:cubicBezTo>
                  <a:pt x="0" y="142769"/>
                  <a:pt x="0" y="0"/>
                  <a:pt x="0" y="0"/>
                </a:cubicBezTo>
                <a:cubicBezTo>
                  <a:pt x="0" y="0"/>
                  <a:pt x="10439396" y="0"/>
                  <a:pt x="10439396" y="0"/>
                </a:cubicBezTo>
                <a:cubicBezTo>
                  <a:pt x="10439396" y="0"/>
                  <a:pt x="10439396" y="142769"/>
                  <a:pt x="10439396" y="142769"/>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10062408" y="5333175"/>
            <a:ext cx="47569" cy="136052"/>
          </a:xfrm>
          <a:custGeom>
            <a:avLst/>
            <a:gdLst>
              <a:gd name="connsiteX0" fmla="*/ 46007 w 47569"/>
              <a:gd name="connsiteY0" fmla="*/ 86 h 136052"/>
              <a:gd name="connsiteX1" fmla="*/ 46727 w 47569"/>
              <a:gd name="connsiteY1" fmla="*/ 61 h 136052"/>
              <a:gd name="connsiteX2" fmla="*/ 0 w 47569"/>
              <a:gd name="connsiteY2" fmla="*/ 5626 h 136052"/>
              <a:gd name="connsiteX3" fmla="*/ 2802 w 47569"/>
              <a:gd name="connsiteY3" fmla="*/ 69141 h 136052"/>
              <a:gd name="connsiteX4" fmla="*/ 2827 w 47569"/>
              <a:gd name="connsiteY4" fmla="*/ 69934 h 136052"/>
              <a:gd name="connsiteX5" fmla="*/ 2827 w 47569"/>
              <a:gd name="connsiteY5" fmla="*/ 70194 h 136052"/>
              <a:gd name="connsiteX6" fmla="*/ 47531 w 47569"/>
              <a:gd name="connsiteY6" fmla="*/ 136052 h 136052"/>
              <a:gd name="connsiteX7" fmla="*/ 47569 w 47569"/>
              <a:gd name="connsiteY7" fmla="*/ 136002 h 136052"/>
              <a:gd name="connsiteX8" fmla="*/ 47569 w 47569"/>
              <a:gd name="connsiteY8" fmla="*/ 61 h 136052"/>
              <a:gd name="connsiteX9" fmla="*/ 47445 w 47569"/>
              <a:gd name="connsiteY9" fmla="*/ 0 h 136052"/>
              <a:gd name="connsiteX10" fmla="*/ 46007 w 47569"/>
              <a:gd name="connsiteY10" fmla="*/ 86 h 1360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47569" h="136052">
                <a:moveTo>
                  <a:pt x="46007" y="86"/>
                </a:moveTo>
                <a:cubicBezTo>
                  <a:pt x="46007" y="86"/>
                  <a:pt x="46727" y="61"/>
                  <a:pt x="46727" y="61"/>
                </a:cubicBezTo>
                <a:cubicBezTo>
                  <a:pt x="40216" y="346"/>
                  <a:pt x="23896" y="1474"/>
                  <a:pt x="0" y="5626"/>
                </a:cubicBezTo>
                <a:cubicBezTo>
                  <a:pt x="818" y="24253"/>
                  <a:pt x="2802" y="69141"/>
                  <a:pt x="2802" y="69141"/>
                </a:cubicBezTo>
                <a:cubicBezTo>
                  <a:pt x="2802" y="69141"/>
                  <a:pt x="2827" y="69934"/>
                  <a:pt x="2827" y="69934"/>
                </a:cubicBezTo>
                <a:cubicBezTo>
                  <a:pt x="2827" y="69934"/>
                  <a:pt x="2827" y="70120"/>
                  <a:pt x="2827" y="70194"/>
                </a:cubicBezTo>
                <a:cubicBezTo>
                  <a:pt x="2951" y="72190"/>
                  <a:pt x="4973" y="106507"/>
                  <a:pt x="47531" y="136052"/>
                </a:cubicBezTo>
                <a:cubicBezTo>
                  <a:pt x="47531" y="136015"/>
                  <a:pt x="47531" y="136015"/>
                  <a:pt x="47569" y="136002"/>
                </a:cubicBezTo>
                <a:cubicBezTo>
                  <a:pt x="47569" y="136002"/>
                  <a:pt x="47569" y="61"/>
                  <a:pt x="47569" y="61"/>
                </a:cubicBezTo>
                <a:cubicBezTo>
                  <a:pt x="47531" y="0"/>
                  <a:pt x="47482" y="0"/>
                  <a:pt x="47445" y="0"/>
                </a:cubicBezTo>
                <a:cubicBezTo>
                  <a:pt x="46850" y="61"/>
                  <a:pt x="46007" y="86"/>
                  <a:pt x="46007" y="86"/>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9997006" y="5270142"/>
            <a:ext cx="112972" cy="271671"/>
          </a:xfrm>
          <a:custGeom>
            <a:avLst/>
            <a:gdLst>
              <a:gd name="connsiteX0" fmla="*/ 112934 w 112972"/>
              <a:gd name="connsiteY0" fmla="*/ 236512 h 271671"/>
              <a:gd name="connsiteX1" fmla="*/ 104725 w 112972"/>
              <a:gd name="connsiteY1" fmla="*/ 231530 h 271671"/>
              <a:gd name="connsiteX2" fmla="*/ 46366 w 112972"/>
              <a:gd name="connsiteY2" fmla="*/ 170109 h 271671"/>
              <a:gd name="connsiteX3" fmla="*/ 36557 w 112972"/>
              <a:gd name="connsiteY3" fmla="*/ 134032 h 271671"/>
              <a:gd name="connsiteX4" fmla="*/ 36557 w 112972"/>
              <a:gd name="connsiteY4" fmla="*/ 133970 h 271671"/>
              <a:gd name="connsiteX5" fmla="*/ 36557 w 112972"/>
              <a:gd name="connsiteY5" fmla="*/ 133859 h 271671"/>
              <a:gd name="connsiteX6" fmla="*/ 36507 w 112972"/>
              <a:gd name="connsiteY6" fmla="*/ 133487 h 271671"/>
              <a:gd name="connsiteX7" fmla="*/ 32440 w 112972"/>
              <a:gd name="connsiteY7" fmla="*/ 42682 h 271671"/>
              <a:gd name="connsiteX8" fmla="*/ 45821 w 112972"/>
              <a:gd name="connsiteY8" fmla="*/ 40017 h 271671"/>
              <a:gd name="connsiteX9" fmla="*/ 110715 w 112972"/>
              <a:gd name="connsiteY9" fmla="*/ 31416 h 271671"/>
              <a:gd name="connsiteX10" fmla="*/ 112326 w 112972"/>
              <a:gd name="connsiteY10" fmla="*/ 31330 h 271671"/>
              <a:gd name="connsiteX11" fmla="*/ 112934 w 112972"/>
              <a:gd name="connsiteY11" fmla="*/ 31305 h 271671"/>
              <a:gd name="connsiteX12" fmla="*/ 112972 w 112972"/>
              <a:gd name="connsiteY12" fmla="*/ 31305 h 271671"/>
              <a:gd name="connsiteX13" fmla="*/ 112972 w 112972"/>
              <a:gd name="connsiteY13" fmla="*/ 0 h 271671"/>
              <a:gd name="connsiteX14" fmla="*/ 112761 w 112972"/>
              <a:gd name="connsiteY14" fmla="*/ 0 h 271671"/>
              <a:gd name="connsiteX15" fmla="*/ 112129 w 112972"/>
              <a:gd name="connsiteY15" fmla="*/ 24 h 271671"/>
              <a:gd name="connsiteX16" fmla="*/ 109227 w 112972"/>
              <a:gd name="connsiteY16" fmla="*/ 148 h 271671"/>
              <a:gd name="connsiteX17" fmla="*/ 19109 w 112972"/>
              <a:gd name="connsiteY17" fmla="*/ 13744 h 271671"/>
              <a:gd name="connsiteX18" fmla="*/ 0 w 112972"/>
              <a:gd name="connsiteY18" fmla="*/ 18193 h 271671"/>
              <a:gd name="connsiteX19" fmla="*/ 5195 w 112972"/>
              <a:gd name="connsiteY19" fmla="*/ 134875 h 271671"/>
              <a:gd name="connsiteX20" fmla="*/ 99219 w 112972"/>
              <a:gd name="connsiteY20" fmla="*/ 264471 h 271671"/>
              <a:gd name="connsiteX21" fmla="*/ 112972 w 112972"/>
              <a:gd name="connsiteY21" fmla="*/ 271671 h 271671"/>
              <a:gd name="connsiteX22" fmla="*/ 112972 w 112972"/>
              <a:gd name="connsiteY22" fmla="*/ 236499 h 271671"/>
              <a:gd name="connsiteX23" fmla="*/ 112934 w 112972"/>
              <a:gd name="connsiteY23" fmla="*/ 236512 h 27167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Lst>
            <a:rect l="l" t="t" r="r" b="b"/>
            <a:pathLst>
              <a:path w="112972" h="271671">
                <a:moveTo>
                  <a:pt x="112934" y="236512"/>
                </a:moveTo>
                <a:cubicBezTo>
                  <a:pt x="112934" y="236512"/>
                  <a:pt x="104725" y="231530"/>
                  <a:pt x="104725" y="231530"/>
                </a:cubicBezTo>
                <a:cubicBezTo>
                  <a:pt x="78002" y="215381"/>
                  <a:pt x="57811" y="194127"/>
                  <a:pt x="46366" y="170109"/>
                </a:cubicBezTo>
                <a:cubicBezTo>
                  <a:pt x="37375" y="151222"/>
                  <a:pt x="36594" y="136721"/>
                  <a:pt x="36557" y="134032"/>
                </a:cubicBezTo>
                <a:cubicBezTo>
                  <a:pt x="36557" y="134032"/>
                  <a:pt x="36557" y="133970"/>
                  <a:pt x="36557" y="133970"/>
                </a:cubicBezTo>
                <a:cubicBezTo>
                  <a:pt x="36557" y="133970"/>
                  <a:pt x="36557" y="133859"/>
                  <a:pt x="36557" y="133859"/>
                </a:cubicBezTo>
                <a:cubicBezTo>
                  <a:pt x="36557" y="133859"/>
                  <a:pt x="36507" y="133574"/>
                  <a:pt x="36507" y="133487"/>
                </a:cubicBezTo>
                <a:cubicBezTo>
                  <a:pt x="36507" y="133276"/>
                  <a:pt x="32440" y="42682"/>
                  <a:pt x="32440" y="42682"/>
                </a:cubicBezTo>
                <a:cubicBezTo>
                  <a:pt x="32440" y="42682"/>
                  <a:pt x="45821" y="40017"/>
                  <a:pt x="45821" y="40017"/>
                </a:cubicBezTo>
                <a:cubicBezTo>
                  <a:pt x="79205" y="33375"/>
                  <a:pt x="102320" y="31788"/>
                  <a:pt x="110715" y="31416"/>
                </a:cubicBezTo>
                <a:cubicBezTo>
                  <a:pt x="110715" y="31416"/>
                  <a:pt x="112326" y="31330"/>
                  <a:pt x="112326" y="31330"/>
                </a:cubicBezTo>
                <a:cubicBezTo>
                  <a:pt x="112326" y="31330"/>
                  <a:pt x="112934" y="31305"/>
                  <a:pt x="112934" y="31305"/>
                </a:cubicBezTo>
                <a:cubicBezTo>
                  <a:pt x="112934" y="31305"/>
                  <a:pt x="112934" y="31305"/>
                  <a:pt x="112972" y="31305"/>
                </a:cubicBezTo>
                <a:cubicBezTo>
                  <a:pt x="112972" y="31305"/>
                  <a:pt x="112972" y="0"/>
                  <a:pt x="112972" y="0"/>
                </a:cubicBezTo>
                <a:cubicBezTo>
                  <a:pt x="112847" y="0"/>
                  <a:pt x="112761" y="0"/>
                  <a:pt x="112761" y="0"/>
                </a:cubicBezTo>
                <a:cubicBezTo>
                  <a:pt x="112761" y="0"/>
                  <a:pt x="112129" y="24"/>
                  <a:pt x="112129" y="24"/>
                </a:cubicBezTo>
                <a:cubicBezTo>
                  <a:pt x="112129" y="24"/>
                  <a:pt x="109227" y="148"/>
                  <a:pt x="109227" y="148"/>
                </a:cubicBezTo>
                <a:cubicBezTo>
                  <a:pt x="97483" y="681"/>
                  <a:pt x="65116" y="3061"/>
                  <a:pt x="19109" y="13744"/>
                </a:cubicBezTo>
                <a:cubicBezTo>
                  <a:pt x="19109" y="13744"/>
                  <a:pt x="0" y="18193"/>
                  <a:pt x="0" y="18193"/>
                </a:cubicBezTo>
                <a:cubicBezTo>
                  <a:pt x="0" y="18193"/>
                  <a:pt x="5195" y="134664"/>
                  <a:pt x="5195" y="134875"/>
                </a:cubicBezTo>
                <a:cubicBezTo>
                  <a:pt x="5518" y="144269"/>
                  <a:pt x="10541" y="217005"/>
                  <a:pt x="99219" y="264471"/>
                </a:cubicBezTo>
                <a:cubicBezTo>
                  <a:pt x="99219" y="264471"/>
                  <a:pt x="112972" y="271671"/>
                  <a:pt x="112972" y="271671"/>
                </a:cubicBezTo>
                <a:cubicBezTo>
                  <a:pt x="112972" y="271671"/>
                  <a:pt x="112972" y="236499"/>
                  <a:pt x="112972" y="236499"/>
                </a:cubicBezTo>
                <a:cubicBezTo>
                  <a:pt x="112972" y="236499"/>
                  <a:pt x="112934" y="236512"/>
                  <a:pt x="112934" y="236512"/>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0109978" y="5270142"/>
            <a:ext cx="112884" cy="271709"/>
          </a:xfrm>
          <a:custGeom>
            <a:avLst/>
            <a:gdLst>
              <a:gd name="connsiteX0" fmla="*/ 10800 w 112884"/>
              <a:gd name="connsiteY0" fmla="*/ 265946 h 271709"/>
              <a:gd name="connsiteX1" fmla="*/ 13665 w 112884"/>
              <a:gd name="connsiteY1" fmla="*/ 264471 h 271709"/>
              <a:gd name="connsiteX2" fmla="*/ 107651 w 112884"/>
              <a:gd name="connsiteY2" fmla="*/ 134875 h 271709"/>
              <a:gd name="connsiteX3" fmla="*/ 112884 w 112884"/>
              <a:gd name="connsiteY3" fmla="*/ 18193 h 271709"/>
              <a:gd name="connsiteX4" fmla="*/ 93739 w 112884"/>
              <a:gd name="connsiteY4" fmla="*/ 13744 h 271709"/>
              <a:gd name="connsiteX5" fmla="*/ 3621 w 112884"/>
              <a:gd name="connsiteY5" fmla="*/ 148 h 271709"/>
              <a:gd name="connsiteX6" fmla="*/ 3621 w 112884"/>
              <a:gd name="connsiteY6" fmla="*/ 148 h 271709"/>
              <a:gd name="connsiteX7" fmla="*/ 3571 w 112884"/>
              <a:gd name="connsiteY7" fmla="*/ 148 h 271709"/>
              <a:gd name="connsiteX8" fmla="*/ 3571 w 112884"/>
              <a:gd name="connsiteY8" fmla="*/ 148 h 271709"/>
              <a:gd name="connsiteX9" fmla="*/ 3521 w 112884"/>
              <a:gd name="connsiteY9" fmla="*/ 148 h 271709"/>
              <a:gd name="connsiteX10" fmla="*/ 3571 w 112884"/>
              <a:gd name="connsiteY10" fmla="*/ 148 h 271709"/>
              <a:gd name="connsiteX11" fmla="*/ 0 w 112884"/>
              <a:gd name="connsiteY11" fmla="*/ 0 h 271709"/>
              <a:gd name="connsiteX12" fmla="*/ 0 w 112884"/>
              <a:gd name="connsiteY12" fmla="*/ 31305 h 271709"/>
              <a:gd name="connsiteX13" fmla="*/ 2182 w 112884"/>
              <a:gd name="connsiteY13" fmla="*/ 31416 h 271709"/>
              <a:gd name="connsiteX14" fmla="*/ 67064 w 112884"/>
              <a:gd name="connsiteY14" fmla="*/ 40017 h 271709"/>
              <a:gd name="connsiteX15" fmla="*/ 80445 w 112884"/>
              <a:gd name="connsiteY15" fmla="*/ 42682 h 271709"/>
              <a:gd name="connsiteX16" fmla="*/ 78286 w 112884"/>
              <a:gd name="connsiteY16" fmla="*/ 90842 h 271709"/>
              <a:gd name="connsiteX17" fmla="*/ 46504 w 112884"/>
              <a:gd name="connsiteY17" fmla="*/ 90842 h 271709"/>
              <a:gd name="connsiteX18" fmla="*/ 47495 w 112884"/>
              <a:gd name="connsiteY18" fmla="*/ 68658 h 271709"/>
              <a:gd name="connsiteX19" fmla="*/ 854 w 112884"/>
              <a:gd name="connsiteY19" fmla="*/ 63093 h 271709"/>
              <a:gd name="connsiteX20" fmla="*/ 0 w 112884"/>
              <a:gd name="connsiteY20" fmla="*/ 63093 h 271709"/>
              <a:gd name="connsiteX21" fmla="*/ 0 w 112884"/>
              <a:gd name="connsiteY21" fmla="*/ 199035 h 271709"/>
              <a:gd name="connsiteX22" fmla="*/ 42026 w 112884"/>
              <a:gd name="connsiteY22" fmla="*/ 146103 h 271709"/>
              <a:gd name="connsiteX23" fmla="*/ 74765 w 112884"/>
              <a:gd name="connsiteY23" fmla="*/ 146103 h 271709"/>
              <a:gd name="connsiteX24" fmla="*/ 66468 w 112884"/>
              <a:gd name="connsiteY24" fmla="*/ 170171 h 271709"/>
              <a:gd name="connsiteX25" fmla="*/ 8160 w 112884"/>
              <a:gd name="connsiteY25" fmla="*/ 231530 h 271709"/>
              <a:gd name="connsiteX26" fmla="*/ 0 w 112884"/>
              <a:gd name="connsiteY26" fmla="*/ 236499 h 271709"/>
              <a:gd name="connsiteX27" fmla="*/ 0 w 112884"/>
              <a:gd name="connsiteY27" fmla="*/ 271671 h 271709"/>
              <a:gd name="connsiteX28" fmla="*/ 73 w 112884"/>
              <a:gd name="connsiteY28" fmla="*/ 271709 h 271709"/>
              <a:gd name="connsiteX29" fmla="*/ 10800 w 112884"/>
              <a:gd name="connsiteY29" fmla="*/ 265946 h 2717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Lst>
            <a:rect l="l" t="t" r="r" b="b"/>
            <a:pathLst>
              <a:path w="112884" h="271709">
                <a:moveTo>
                  <a:pt x="10800" y="265946"/>
                </a:moveTo>
                <a:cubicBezTo>
                  <a:pt x="10800" y="265946"/>
                  <a:pt x="13665" y="264471"/>
                  <a:pt x="13665" y="264471"/>
                </a:cubicBezTo>
                <a:cubicBezTo>
                  <a:pt x="102320" y="217005"/>
                  <a:pt x="107379" y="144269"/>
                  <a:pt x="107651" y="134875"/>
                </a:cubicBezTo>
                <a:cubicBezTo>
                  <a:pt x="107651" y="134664"/>
                  <a:pt x="112884" y="18193"/>
                  <a:pt x="112884" y="18193"/>
                </a:cubicBezTo>
                <a:cubicBezTo>
                  <a:pt x="112884" y="18193"/>
                  <a:pt x="93739" y="13744"/>
                  <a:pt x="93739" y="13744"/>
                </a:cubicBezTo>
                <a:cubicBezTo>
                  <a:pt x="47769" y="3061"/>
                  <a:pt x="15413" y="681"/>
                  <a:pt x="3621" y="148"/>
                </a:cubicBezTo>
                <a:cubicBezTo>
                  <a:pt x="3621" y="148"/>
                  <a:pt x="3621" y="148"/>
                  <a:pt x="3621" y="148"/>
                </a:cubicBezTo>
                <a:cubicBezTo>
                  <a:pt x="3621" y="148"/>
                  <a:pt x="3621" y="148"/>
                  <a:pt x="3571" y="148"/>
                </a:cubicBezTo>
                <a:cubicBezTo>
                  <a:pt x="3571" y="148"/>
                  <a:pt x="3571" y="148"/>
                  <a:pt x="3571" y="148"/>
                </a:cubicBezTo>
                <a:cubicBezTo>
                  <a:pt x="3521" y="148"/>
                  <a:pt x="3521" y="148"/>
                  <a:pt x="3521" y="148"/>
                </a:cubicBezTo>
                <a:cubicBezTo>
                  <a:pt x="3521" y="148"/>
                  <a:pt x="3521" y="148"/>
                  <a:pt x="3571" y="148"/>
                </a:cubicBezTo>
                <a:cubicBezTo>
                  <a:pt x="3162" y="136"/>
                  <a:pt x="682" y="24"/>
                  <a:pt x="0" y="0"/>
                </a:cubicBezTo>
                <a:cubicBezTo>
                  <a:pt x="0" y="0"/>
                  <a:pt x="0" y="31305"/>
                  <a:pt x="0" y="31305"/>
                </a:cubicBezTo>
                <a:cubicBezTo>
                  <a:pt x="247" y="31317"/>
                  <a:pt x="2095" y="31416"/>
                  <a:pt x="2182" y="31416"/>
                </a:cubicBezTo>
                <a:cubicBezTo>
                  <a:pt x="10566" y="31788"/>
                  <a:pt x="33680" y="33375"/>
                  <a:pt x="67064" y="40017"/>
                </a:cubicBezTo>
                <a:cubicBezTo>
                  <a:pt x="67064" y="40017"/>
                  <a:pt x="80445" y="42682"/>
                  <a:pt x="80445" y="42682"/>
                </a:cubicBezTo>
                <a:cubicBezTo>
                  <a:pt x="80445" y="42682"/>
                  <a:pt x="79304" y="67258"/>
                  <a:pt x="78286" y="90842"/>
                </a:cubicBezTo>
                <a:cubicBezTo>
                  <a:pt x="78286" y="90842"/>
                  <a:pt x="46504" y="90842"/>
                  <a:pt x="46504" y="90842"/>
                </a:cubicBezTo>
                <a:cubicBezTo>
                  <a:pt x="46874" y="82303"/>
                  <a:pt x="47235" y="74272"/>
                  <a:pt x="47495" y="68658"/>
                </a:cubicBezTo>
                <a:cubicBezTo>
                  <a:pt x="23586" y="64506"/>
                  <a:pt x="7267" y="63379"/>
                  <a:pt x="854" y="63093"/>
                </a:cubicBezTo>
                <a:cubicBezTo>
                  <a:pt x="854" y="63093"/>
                  <a:pt x="359" y="63093"/>
                  <a:pt x="0" y="63093"/>
                </a:cubicBezTo>
                <a:cubicBezTo>
                  <a:pt x="0" y="63093"/>
                  <a:pt x="0" y="199035"/>
                  <a:pt x="0" y="199035"/>
                </a:cubicBezTo>
                <a:cubicBezTo>
                  <a:pt x="27257" y="180085"/>
                  <a:pt x="37834" y="159215"/>
                  <a:pt x="42026" y="146103"/>
                </a:cubicBezTo>
                <a:cubicBezTo>
                  <a:pt x="42026" y="146103"/>
                  <a:pt x="74765" y="146103"/>
                  <a:pt x="74765" y="146103"/>
                </a:cubicBezTo>
                <a:cubicBezTo>
                  <a:pt x="73438" y="152461"/>
                  <a:pt x="70946" y="160765"/>
                  <a:pt x="66468" y="170171"/>
                </a:cubicBezTo>
                <a:cubicBezTo>
                  <a:pt x="55035" y="194164"/>
                  <a:pt x="34846" y="215381"/>
                  <a:pt x="8160" y="231530"/>
                </a:cubicBezTo>
                <a:cubicBezTo>
                  <a:pt x="8160" y="231530"/>
                  <a:pt x="0" y="236499"/>
                  <a:pt x="0" y="236499"/>
                </a:cubicBezTo>
                <a:cubicBezTo>
                  <a:pt x="0" y="236499"/>
                  <a:pt x="0" y="271671"/>
                  <a:pt x="0" y="271671"/>
                </a:cubicBezTo>
                <a:cubicBezTo>
                  <a:pt x="0" y="271671"/>
                  <a:pt x="73" y="271709"/>
                  <a:pt x="73" y="271709"/>
                </a:cubicBezTo>
                <a:cubicBezTo>
                  <a:pt x="73" y="271709"/>
                  <a:pt x="10800" y="265946"/>
                  <a:pt x="10800" y="265946"/>
                </a:cubicBezTo>
              </a:path>
            </a:pathLst>
          </a:custGeom>
          <a:solidFill>
            <a:srgbClr val="C60A45">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9432268" y="5336583"/>
            <a:ext cx="127183" cy="157319"/>
          </a:xfrm>
          <a:custGeom>
            <a:avLst/>
            <a:gdLst>
              <a:gd name="connsiteX0" fmla="*/ 127183 w 127183"/>
              <a:gd name="connsiteY0" fmla="*/ 0 h 157319"/>
              <a:gd name="connsiteX1" fmla="*/ 127183 w 127183"/>
              <a:gd name="connsiteY1" fmla="*/ 30698 h 157319"/>
              <a:gd name="connsiteX2" fmla="*/ 64831 w 127183"/>
              <a:gd name="connsiteY2" fmla="*/ 30698 h 157319"/>
              <a:gd name="connsiteX3" fmla="*/ 40613 w 127183"/>
              <a:gd name="connsiteY3" fmla="*/ 39646 h 157319"/>
              <a:gd name="connsiteX4" fmla="*/ 31968 w 127183"/>
              <a:gd name="connsiteY4" fmla="*/ 65113 h 157319"/>
              <a:gd name="connsiteX5" fmla="*/ 31968 w 127183"/>
              <a:gd name="connsiteY5" fmla="*/ 91301 h 157319"/>
              <a:gd name="connsiteX6" fmla="*/ 40613 w 127183"/>
              <a:gd name="connsiteY6" fmla="*/ 116620 h 157319"/>
              <a:gd name="connsiteX7" fmla="*/ 64831 w 127183"/>
              <a:gd name="connsiteY7" fmla="*/ 125382 h 157319"/>
              <a:gd name="connsiteX8" fmla="*/ 127010 w 127183"/>
              <a:gd name="connsiteY8" fmla="*/ 125382 h 157319"/>
              <a:gd name="connsiteX9" fmla="*/ 127010 w 127183"/>
              <a:gd name="connsiteY9" fmla="*/ 157319 h 157319"/>
              <a:gd name="connsiteX10" fmla="*/ 62401 w 127183"/>
              <a:gd name="connsiteY10" fmla="*/ 157319 h 157319"/>
              <a:gd name="connsiteX11" fmla="*/ 34896 w 127183"/>
              <a:gd name="connsiteY11" fmla="*/ 152560 h 157319"/>
              <a:gd name="connsiteX12" fmla="*/ 15402 w 127183"/>
              <a:gd name="connsiteY12" fmla="*/ 139200 h 157319"/>
              <a:gd name="connsiteX13" fmla="*/ 3856 w 127183"/>
              <a:gd name="connsiteY13" fmla="*/ 119098 h 157319"/>
              <a:gd name="connsiteX14" fmla="*/ 0 w 127183"/>
              <a:gd name="connsiteY14" fmla="*/ 94052 h 157319"/>
              <a:gd name="connsiteX15" fmla="*/ 0 w 127183"/>
              <a:gd name="connsiteY15" fmla="*/ 62660 h 157319"/>
              <a:gd name="connsiteX16" fmla="*/ 3707 w 127183"/>
              <a:gd name="connsiteY16" fmla="*/ 38691 h 157319"/>
              <a:gd name="connsiteX17" fmla="*/ 15116 w 127183"/>
              <a:gd name="connsiteY17" fmla="*/ 18738 h 157319"/>
              <a:gd name="connsiteX18" fmla="*/ 34561 w 127183"/>
              <a:gd name="connsiteY18" fmla="*/ 5068 h 157319"/>
              <a:gd name="connsiteX19" fmla="*/ 62401 w 127183"/>
              <a:gd name="connsiteY19" fmla="*/ 0 h 157319"/>
              <a:gd name="connsiteX20" fmla="*/ 127183 w 127183"/>
              <a:gd name="connsiteY20" fmla="*/ 0 h 1573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27183" h="157319">
                <a:moveTo>
                  <a:pt x="127183" y="0"/>
                </a:moveTo>
                <a:cubicBezTo>
                  <a:pt x="127183" y="0"/>
                  <a:pt x="127183" y="30698"/>
                  <a:pt x="127183" y="30698"/>
                </a:cubicBezTo>
                <a:cubicBezTo>
                  <a:pt x="127183" y="30698"/>
                  <a:pt x="64831" y="30698"/>
                  <a:pt x="64831" y="30698"/>
                </a:cubicBezTo>
                <a:cubicBezTo>
                  <a:pt x="54427" y="30698"/>
                  <a:pt x="46292" y="33697"/>
                  <a:pt x="40613" y="39646"/>
                </a:cubicBezTo>
                <a:cubicBezTo>
                  <a:pt x="34847" y="45557"/>
                  <a:pt x="31968" y="54046"/>
                  <a:pt x="31968" y="65113"/>
                </a:cubicBezTo>
                <a:cubicBezTo>
                  <a:pt x="31968" y="65113"/>
                  <a:pt x="31968" y="91301"/>
                  <a:pt x="31968" y="91301"/>
                </a:cubicBezTo>
                <a:cubicBezTo>
                  <a:pt x="31968" y="102330"/>
                  <a:pt x="34847" y="110807"/>
                  <a:pt x="40613" y="116620"/>
                </a:cubicBezTo>
                <a:cubicBezTo>
                  <a:pt x="46292" y="122470"/>
                  <a:pt x="54427" y="125382"/>
                  <a:pt x="64831" y="125382"/>
                </a:cubicBezTo>
                <a:cubicBezTo>
                  <a:pt x="64831" y="125382"/>
                  <a:pt x="127010" y="125382"/>
                  <a:pt x="127010" y="125382"/>
                </a:cubicBezTo>
                <a:cubicBezTo>
                  <a:pt x="127010" y="125382"/>
                  <a:pt x="127010" y="157319"/>
                  <a:pt x="127010" y="157319"/>
                </a:cubicBezTo>
                <a:cubicBezTo>
                  <a:pt x="127010" y="157319"/>
                  <a:pt x="62401" y="157319"/>
                  <a:pt x="62401" y="157319"/>
                </a:cubicBezTo>
                <a:cubicBezTo>
                  <a:pt x="51947" y="157319"/>
                  <a:pt x="42795" y="155770"/>
                  <a:pt x="34896" y="152560"/>
                </a:cubicBezTo>
                <a:cubicBezTo>
                  <a:pt x="26959" y="149424"/>
                  <a:pt x="20486" y="144951"/>
                  <a:pt x="15402" y="139200"/>
                </a:cubicBezTo>
                <a:cubicBezTo>
                  <a:pt x="10230" y="133474"/>
                  <a:pt x="6423" y="126757"/>
                  <a:pt x="3856" y="119098"/>
                </a:cubicBezTo>
                <a:cubicBezTo>
                  <a:pt x="1276" y="111402"/>
                  <a:pt x="0" y="103037"/>
                  <a:pt x="0" y="94052"/>
                </a:cubicBezTo>
                <a:cubicBezTo>
                  <a:pt x="0" y="94052"/>
                  <a:pt x="0" y="62660"/>
                  <a:pt x="0" y="62660"/>
                </a:cubicBezTo>
                <a:cubicBezTo>
                  <a:pt x="0" y="54282"/>
                  <a:pt x="1227" y="46288"/>
                  <a:pt x="3707" y="38691"/>
                </a:cubicBezTo>
                <a:cubicBezTo>
                  <a:pt x="6125" y="31131"/>
                  <a:pt x="9933" y="24476"/>
                  <a:pt x="15116" y="18738"/>
                </a:cubicBezTo>
                <a:cubicBezTo>
                  <a:pt x="20201" y="13013"/>
                  <a:pt x="26661" y="8464"/>
                  <a:pt x="34561" y="5068"/>
                </a:cubicBezTo>
                <a:cubicBezTo>
                  <a:pt x="42473" y="1710"/>
                  <a:pt x="51748" y="0"/>
                  <a:pt x="62401" y="0"/>
                </a:cubicBezTo>
                <a:cubicBezTo>
                  <a:pt x="62401" y="0"/>
                  <a:pt x="127183" y="0"/>
                  <a:pt x="127183" y="0"/>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9173423" y="5336583"/>
            <a:ext cx="127184" cy="157319"/>
          </a:xfrm>
          <a:custGeom>
            <a:avLst/>
            <a:gdLst>
              <a:gd name="connsiteX0" fmla="*/ 127184 w 127184"/>
              <a:gd name="connsiteY0" fmla="*/ 0 h 157319"/>
              <a:gd name="connsiteX1" fmla="*/ 127184 w 127184"/>
              <a:gd name="connsiteY1" fmla="*/ 30698 h 157319"/>
              <a:gd name="connsiteX2" fmla="*/ 64869 w 127184"/>
              <a:gd name="connsiteY2" fmla="*/ 30698 h 157319"/>
              <a:gd name="connsiteX3" fmla="*/ 40563 w 127184"/>
              <a:gd name="connsiteY3" fmla="*/ 39646 h 157319"/>
              <a:gd name="connsiteX4" fmla="*/ 31969 w 127184"/>
              <a:gd name="connsiteY4" fmla="*/ 65113 h 157319"/>
              <a:gd name="connsiteX5" fmla="*/ 31969 w 127184"/>
              <a:gd name="connsiteY5" fmla="*/ 91301 h 157319"/>
              <a:gd name="connsiteX6" fmla="*/ 40563 w 127184"/>
              <a:gd name="connsiteY6" fmla="*/ 116620 h 157319"/>
              <a:gd name="connsiteX7" fmla="*/ 64869 w 127184"/>
              <a:gd name="connsiteY7" fmla="*/ 125382 h 157319"/>
              <a:gd name="connsiteX8" fmla="*/ 127023 w 127184"/>
              <a:gd name="connsiteY8" fmla="*/ 125382 h 157319"/>
              <a:gd name="connsiteX9" fmla="*/ 127023 w 127184"/>
              <a:gd name="connsiteY9" fmla="*/ 157319 h 157319"/>
              <a:gd name="connsiteX10" fmla="*/ 62376 w 127184"/>
              <a:gd name="connsiteY10" fmla="*/ 157319 h 157319"/>
              <a:gd name="connsiteX11" fmla="*/ 34870 w 127184"/>
              <a:gd name="connsiteY11" fmla="*/ 152560 h 157319"/>
              <a:gd name="connsiteX12" fmla="*/ 15340 w 127184"/>
              <a:gd name="connsiteY12" fmla="*/ 139200 h 157319"/>
              <a:gd name="connsiteX13" fmla="*/ 3857 w 127184"/>
              <a:gd name="connsiteY13" fmla="*/ 119098 h 157319"/>
              <a:gd name="connsiteX14" fmla="*/ 0 w 127184"/>
              <a:gd name="connsiteY14" fmla="*/ 94052 h 157319"/>
              <a:gd name="connsiteX15" fmla="*/ 0 w 127184"/>
              <a:gd name="connsiteY15" fmla="*/ 62660 h 157319"/>
              <a:gd name="connsiteX16" fmla="*/ 3733 w 127184"/>
              <a:gd name="connsiteY16" fmla="*/ 38691 h 157319"/>
              <a:gd name="connsiteX17" fmla="*/ 15055 w 127184"/>
              <a:gd name="connsiteY17" fmla="*/ 18738 h 157319"/>
              <a:gd name="connsiteX18" fmla="*/ 34586 w 127184"/>
              <a:gd name="connsiteY18" fmla="*/ 5068 h 157319"/>
              <a:gd name="connsiteX19" fmla="*/ 62376 w 127184"/>
              <a:gd name="connsiteY19" fmla="*/ 0 h 157319"/>
              <a:gd name="connsiteX20" fmla="*/ 127184 w 127184"/>
              <a:gd name="connsiteY20" fmla="*/ 0 h 1573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27184" h="157319">
                <a:moveTo>
                  <a:pt x="127184" y="0"/>
                </a:moveTo>
                <a:cubicBezTo>
                  <a:pt x="127184" y="0"/>
                  <a:pt x="127184" y="30698"/>
                  <a:pt x="127184" y="30698"/>
                </a:cubicBezTo>
                <a:cubicBezTo>
                  <a:pt x="127184" y="30698"/>
                  <a:pt x="64869" y="30698"/>
                  <a:pt x="64869" y="30698"/>
                </a:cubicBezTo>
                <a:cubicBezTo>
                  <a:pt x="54378" y="30698"/>
                  <a:pt x="46316" y="33697"/>
                  <a:pt x="40563" y="39646"/>
                </a:cubicBezTo>
                <a:cubicBezTo>
                  <a:pt x="34845" y="45557"/>
                  <a:pt x="31969" y="54046"/>
                  <a:pt x="31969" y="65113"/>
                </a:cubicBezTo>
                <a:cubicBezTo>
                  <a:pt x="31969" y="65113"/>
                  <a:pt x="31969" y="91301"/>
                  <a:pt x="31969" y="91301"/>
                </a:cubicBezTo>
                <a:cubicBezTo>
                  <a:pt x="31969" y="102330"/>
                  <a:pt x="34845" y="110807"/>
                  <a:pt x="40563" y="116620"/>
                </a:cubicBezTo>
                <a:cubicBezTo>
                  <a:pt x="46316" y="122470"/>
                  <a:pt x="54378" y="125382"/>
                  <a:pt x="64869" y="125382"/>
                </a:cubicBezTo>
                <a:cubicBezTo>
                  <a:pt x="64869" y="125382"/>
                  <a:pt x="127023" y="125382"/>
                  <a:pt x="127023" y="125382"/>
                </a:cubicBezTo>
                <a:cubicBezTo>
                  <a:pt x="127023" y="125382"/>
                  <a:pt x="127023" y="157319"/>
                  <a:pt x="127023" y="157319"/>
                </a:cubicBezTo>
                <a:cubicBezTo>
                  <a:pt x="127023" y="157319"/>
                  <a:pt x="62376" y="157319"/>
                  <a:pt x="62376" y="157319"/>
                </a:cubicBezTo>
                <a:cubicBezTo>
                  <a:pt x="51947" y="157319"/>
                  <a:pt x="42808" y="155770"/>
                  <a:pt x="34870" y="152560"/>
                </a:cubicBezTo>
                <a:cubicBezTo>
                  <a:pt x="27009" y="149424"/>
                  <a:pt x="20486" y="144951"/>
                  <a:pt x="15340" y="139200"/>
                </a:cubicBezTo>
                <a:cubicBezTo>
                  <a:pt x="10255" y="133474"/>
                  <a:pt x="6398" y="126757"/>
                  <a:pt x="3857" y="119098"/>
                </a:cubicBezTo>
                <a:cubicBezTo>
                  <a:pt x="1314" y="111402"/>
                  <a:pt x="0" y="103037"/>
                  <a:pt x="0" y="94052"/>
                </a:cubicBezTo>
                <a:cubicBezTo>
                  <a:pt x="0" y="94052"/>
                  <a:pt x="0" y="62660"/>
                  <a:pt x="0" y="62660"/>
                </a:cubicBezTo>
                <a:cubicBezTo>
                  <a:pt x="0" y="54282"/>
                  <a:pt x="1253" y="46288"/>
                  <a:pt x="3733" y="38691"/>
                </a:cubicBezTo>
                <a:cubicBezTo>
                  <a:pt x="6125" y="31131"/>
                  <a:pt x="9957" y="24476"/>
                  <a:pt x="15055" y="18738"/>
                </a:cubicBezTo>
                <a:cubicBezTo>
                  <a:pt x="20201" y="13013"/>
                  <a:pt x="26723" y="8464"/>
                  <a:pt x="34586" y="5068"/>
                </a:cubicBezTo>
                <a:cubicBezTo>
                  <a:pt x="42474" y="1710"/>
                  <a:pt x="51774" y="0"/>
                  <a:pt x="62376" y="0"/>
                </a:cubicBezTo>
                <a:cubicBezTo>
                  <a:pt x="62376" y="0"/>
                  <a:pt x="127184" y="0"/>
                  <a:pt x="127184" y="0"/>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3"/>
          <p:cNvSpPr/>
          <p:nvPr/>
        </p:nvSpPr>
        <p:spPr>
          <a:xfrm>
            <a:off x="9838410" y="5337450"/>
            <a:ext cx="127183" cy="154568"/>
          </a:xfrm>
          <a:custGeom>
            <a:avLst/>
            <a:gdLst>
              <a:gd name="connsiteX0" fmla="*/ 127183 w 127183"/>
              <a:gd name="connsiteY0" fmla="*/ 0 h 154568"/>
              <a:gd name="connsiteX1" fmla="*/ 127183 w 127183"/>
              <a:gd name="connsiteY1" fmla="*/ 30722 h 154568"/>
              <a:gd name="connsiteX2" fmla="*/ 64893 w 127183"/>
              <a:gd name="connsiteY2" fmla="*/ 30722 h 154568"/>
              <a:gd name="connsiteX3" fmla="*/ 40564 w 127183"/>
              <a:gd name="connsiteY3" fmla="*/ 39646 h 154568"/>
              <a:gd name="connsiteX4" fmla="*/ 31919 w 127183"/>
              <a:gd name="connsiteY4" fmla="*/ 65139 h 154568"/>
              <a:gd name="connsiteX5" fmla="*/ 31919 w 127183"/>
              <a:gd name="connsiteY5" fmla="*/ 88524 h 154568"/>
              <a:gd name="connsiteX6" fmla="*/ 40564 w 127183"/>
              <a:gd name="connsiteY6" fmla="*/ 113906 h 154568"/>
              <a:gd name="connsiteX7" fmla="*/ 64893 w 127183"/>
              <a:gd name="connsiteY7" fmla="*/ 122631 h 154568"/>
              <a:gd name="connsiteX8" fmla="*/ 127021 w 127183"/>
              <a:gd name="connsiteY8" fmla="*/ 122631 h 154568"/>
              <a:gd name="connsiteX9" fmla="*/ 127021 w 127183"/>
              <a:gd name="connsiteY9" fmla="*/ 154568 h 154568"/>
              <a:gd name="connsiteX10" fmla="*/ 62376 w 127183"/>
              <a:gd name="connsiteY10" fmla="*/ 154568 h 154568"/>
              <a:gd name="connsiteX11" fmla="*/ 34883 w 127183"/>
              <a:gd name="connsiteY11" fmla="*/ 149821 h 154568"/>
              <a:gd name="connsiteX12" fmla="*/ 15378 w 127183"/>
              <a:gd name="connsiteY12" fmla="*/ 136499 h 154568"/>
              <a:gd name="connsiteX13" fmla="*/ 3867 w 127183"/>
              <a:gd name="connsiteY13" fmla="*/ 116335 h 154568"/>
              <a:gd name="connsiteX14" fmla="*/ 0 w 127183"/>
              <a:gd name="connsiteY14" fmla="*/ 91301 h 154568"/>
              <a:gd name="connsiteX15" fmla="*/ 0 w 127183"/>
              <a:gd name="connsiteY15" fmla="*/ 62672 h 154568"/>
              <a:gd name="connsiteX16" fmla="*/ 3671 w 127183"/>
              <a:gd name="connsiteY16" fmla="*/ 38704 h 154568"/>
              <a:gd name="connsiteX17" fmla="*/ 15067 w 127183"/>
              <a:gd name="connsiteY17" fmla="*/ 18763 h 154568"/>
              <a:gd name="connsiteX18" fmla="*/ 34598 w 127183"/>
              <a:gd name="connsiteY18" fmla="*/ 5069 h 154568"/>
              <a:gd name="connsiteX19" fmla="*/ 62376 w 127183"/>
              <a:gd name="connsiteY19" fmla="*/ 0 h 154568"/>
              <a:gd name="connsiteX20" fmla="*/ 127183 w 127183"/>
              <a:gd name="connsiteY20" fmla="*/ 0 h 15456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27183" h="154568">
                <a:moveTo>
                  <a:pt x="127183" y="0"/>
                </a:moveTo>
                <a:cubicBezTo>
                  <a:pt x="127183" y="0"/>
                  <a:pt x="127183" y="30722"/>
                  <a:pt x="127183" y="30722"/>
                </a:cubicBezTo>
                <a:cubicBezTo>
                  <a:pt x="127183" y="30722"/>
                  <a:pt x="64893" y="30722"/>
                  <a:pt x="64893" y="30722"/>
                </a:cubicBezTo>
                <a:cubicBezTo>
                  <a:pt x="54402" y="30722"/>
                  <a:pt x="46342" y="33697"/>
                  <a:pt x="40564" y="39646"/>
                </a:cubicBezTo>
                <a:cubicBezTo>
                  <a:pt x="34846" y="45582"/>
                  <a:pt x="31919" y="54084"/>
                  <a:pt x="31919" y="65139"/>
                </a:cubicBezTo>
                <a:cubicBezTo>
                  <a:pt x="31919" y="65139"/>
                  <a:pt x="31919" y="88524"/>
                  <a:pt x="31919" y="88524"/>
                </a:cubicBezTo>
                <a:cubicBezTo>
                  <a:pt x="31919" y="99591"/>
                  <a:pt x="34846" y="108031"/>
                  <a:pt x="40564" y="113906"/>
                </a:cubicBezTo>
                <a:cubicBezTo>
                  <a:pt x="46342" y="119743"/>
                  <a:pt x="54402" y="122631"/>
                  <a:pt x="64893" y="122631"/>
                </a:cubicBezTo>
                <a:cubicBezTo>
                  <a:pt x="64893" y="122631"/>
                  <a:pt x="127021" y="122631"/>
                  <a:pt x="127021" y="122631"/>
                </a:cubicBezTo>
                <a:cubicBezTo>
                  <a:pt x="127021" y="122631"/>
                  <a:pt x="127021" y="154568"/>
                  <a:pt x="127021" y="154568"/>
                </a:cubicBezTo>
                <a:cubicBezTo>
                  <a:pt x="127021" y="154568"/>
                  <a:pt x="62376" y="154568"/>
                  <a:pt x="62376" y="154568"/>
                </a:cubicBezTo>
                <a:cubicBezTo>
                  <a:pt x="51947" y="154568"/>
                  <a:pt x="42820" y="153031"/>
                  <a:pt x="34883" y="149821"/>
                </a:cubicBezTo>
                <a:cubicBezTo>
                  <a:pt x="27021" y="146674"/>
                  <a:pt x="20473" y="142212"/>
                  <a:pt x="15378" y="136499"/>
                </a:cubicBezTo>
                <a:cubicBezTo>
                  <a:pt x="10255" y="130711"/>
                  <a:pt x="6411" y="123981"/>
                  <a:pt x="3867" y="116335"/>
                </a:cubicBezTo>
                <a:cubicBezTo>
                  <a:pt x="1251" y="108651"/>
                  <a:pt x="0" y="100310"/>
                  <a:pt x="0" y="91301"/>
                </a:cubicBezTo>
                <a:cubicBezTo>
                  <a:pt x="0" y="91301"/>
                  <a:pt x="0" y="62672"/>
                  <a:pt x="0" y="62672"/>
                </a:cubicBezTo>
                <a:cubicBezTo>
                  <a:pt x="0" y="54269"/>
                  <a:pt x="1190" y="46313"/>
                  <a:pt x="3671" y="38704"/>
                </a:cubicBezTo>
                <a:cubicBezTo>
                  <a:pt x="6150" y="31156"/>
                  <a:pt x="9957" y="24476"/>
                  <a:pt x="15067" y="18763"/>
                </a:cubicBezTo>
                <a:cubicBezTo>
                  <a:pt x="20201" y="13013"/>
                  <a:pt x="26723" y="8452"/>
                  <a:pt x="34598" y="5069"/>
                </a:cubicBezTo>
                <a:cubicBezTo>
                  <a:pt x="42460" y="1710"/>
                  <a:pt x="51711" y="0"/>
                  <a:pt x="62376" y="0"/>
                </a:cubicBezTo>
                <a:cubicBezTo>
                  <a:pt x="62376" y="0"/>
                  <a:pt x="127183" y="0"/>
                  <a:pt x="127183"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9309908" y="5336558"/>
            <a:ext cx="123339" cy="157022"/>
          </a:xfrm>
          <a:custGeom>
            <a:avLst/>
            <a:gdLst>
              <a:gd name="connsiteX0" fmla="*/ 123339 w 123339"/>
              <a:gd name="connsiteY0" fmla="*/ 29136 h 157022"/>
              <a:gd name="connsiteX1" fmla="*/ 77010 w 123339"/>
              <a:gd name="connsiteY1" fmla="*/ 29136 h 157022"/>
              <a:gd name="connsiteX2" fmla="*/ 77010 w 123339"/>
              <a:gd name="connsiteY2" fmla="*/ 157022 h 157022"/>
              <a:gd name="connsiteX3" fmla="*/ 46106 w 123339"/>
              <a:gd name="connsiteY3" fmla="*/ 157022 h 157022"/>
              <a:gd name="connsiteX4" fmla="*/ 46106 w 123339"/>
              <a:gd name="connsiteY4" fmla="*/ 29136 h 157022"/>
              <a:gd name="connsiteX5" fmla="*/ 0 w 123339"/>
              <a:gd name="connsiteY5" fmla="*/ 29136 h 157022"/>
              <a:gd name="connsiteX6" fmla="*/ 0 w 123339"/>
              <a:gd name="connsiteY6" fmla="*/ 0 h 157022"/>
              <a:gd name="connsiteX7" fmla="*/ 123339 w 123339"/>
              <a:gd name="connsiteY7" fmla="*/ 0 h 157022"/>
              <a:gd name="connsiteX8" fmla="*/ 123339 w 123339"/>
              <a:gd name="connsiteY8" fmla="*/ 29136 h 1570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23339" h="157022">
                <a:moveTo>
                  <a:pt x="123339" y="29136"/>
                </a:moveTo>
                <a:cubicBezTo>
                  <a:pt x="123339" y="29136"/>
                  <a:pt x="77010" y="29136"/>
                  <a:pt x="77010" y="29136"/>
                </a:cubicBezTo>
                <a:cubicBezTo>
                  <a:pt x="77010" y="29136"/>
                  <a:pt x="77010" y="157022"/>
                  <a:pt x="77010" y="157022"/>
                </a:cubicBezTo>
                <a:cubicBezTo>
                  <a:pt x="77010" y="157022"/>
                  <a:pt x="46106" y="157022"/>
                  <a:pt x="46106" y="157022"/>
                </a:cubicBezTo>
                <a:cubicBezTo>
                  <a:pt x="46106" y="157022"/>
                  <a:pt x="46106" y="29136"/>
                  <a:pt x="46106" y="29136"/>
                </a:cubicBezTo>
                <a:cubicBezTo>
                  <a:pt x="46106" y="29136"/>
                  <a:pt x="0" y="29136"/>
                  <a:pt x="0" y="29136"/>
                </a:cubicBezTo>
                <a:cubicBezTo>
                  <a:pt x="0" y="29136"/>
                  <a:pt x="0" y="0"/>
                  <a:pt x="0" y="0"/>
                </a:cubicBezTo>
                <a:cubicBezTo>
                  <a:pt x="0" y="0"/>
                  <a:pt x="123339" y="0"/>
                  <a:pt x="123339" y="0"/>
                </a:cubicBezTo>
                <a:cubicBezTo>
                  <a:pt x="123339" y="0"/>
                  <a:pt x="123339" y="29136"/>
                  <a:pt x="123339" y="29136"/>
                </a:cubicBezTo>
              </a:path>
            </a:pathLst>
          </a:custGeom>
          <a:solidFill>
            <a:srgbClr val="231F2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9563271" y="5276748"/>
            <a:ext cx="175374" cy="216831"/>
          </a:xfrm>
          <a:custGeom>
            <a:avLst/>
            <a:gdLst>
              <a:gd name="connsiteX0" fmla="*/ 175374 w 175374"/>
              <a:gd name="connsiteY0" fmla="*/ 0 h 216831"/>
              <a:gd name="connsiteX1" fmla="*/ 104526 w 175374"/>
              <a:gd name="connsiteY1" fmla="*/ 216831 h 216831"/>
              <a:gd name="connsiteX2" fmla="*/ 51079 w 175374"/>
              <a:gd name="connsiteY2" fmla="*/ 216831 h 216831"/>
              <a:gd name="connsiteX3" fmla="*/ 0 w 175374"/>
              <a:gd name="connsiteY3" fmla="*/ 59809 h 216831"/>
              <a:gd name="connsiteX4" fmla="*/ 33371 w 175374"/>
              <a:gd name="connsiteY4" fmla="*/ 59809 h 216831"/>
              <a:gd name="connsiteX5" fmla="*/ 77678 w 175374"/>
              <a:gd name="connsiteY5" fmla="*/ 192640 h 216831"/>
              <a:gd name="connsiteX6" fmla="*/ 79737 w 175374"/>
              <a:gd name="connsiteY6" fmla="*/ 192640 h 216831"/>
              <a:gd name="connsiteX7" fmla="*/ 143305 w 175374"/>
              <a:gd name="connsiteY7" fmla="*/ 0 h 216831"/>
              <a:gd name="connsiteX8" fmla="*/ 175374 w 175374"/>
              <a:gd name="connsiteY8" fmla="*/ 0 h 21683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75374" h="216831">
                <a:moveTo>
                  <a:pt x="175374" y="0"/>
                </a:moveTo>
                <a:cubicBezTo>
                  <a:pt x="175374" y="0"/>
                  <a:pt x="104526" y="216831"/>
                  <a:pt x="104526" y="216831"/>
                </a:cubicBezTo>
                <a:cubicBezTo>
                  <a:pt x="104526" y="216831"/>
                  <a:pt x="51079" y="216831"/>
                  <a:pt x="51079" y="216831"/>
                </a:cubicBezTo>
                <a:cubicBezTo>
                  <a:pt x="51079" y="216831"/>
                  <a:pt x="0" y="59809"/>
                  <a:pt x="0" y="59809"/>
                </a:cubicBezTo>
                <a:cubicBezTo>
                  <a:pt x="0" y="59809"/>
                  <a:pt x="33371" y="59809"/>
                  <a:pt x="33371" y="59809"/>
                </a:cubicBezTo>
                <a:cubicBezTo>
                  <a:pt x="33371" y="59809"/>
                  <a:pt x="77678" y="192640"/>
                  <a:pt x="77678" y="192640"/>
                </a:cubicBezTo>
                <a:cubicBezTo>
                  <a:pt x="77678" y="192640"/>
                  <a:pt x="79737" y="192640"/>
                  <a:pt x="79737" y="192640"/>
                </a:cubicBezTo>
                <a:cubicBezTo>
                  <a:pt x="79737" y="192640"/>
                  <a:pt x="143305" y="0"/>
                  <a:pt x="143305" y="0"/>
                </a:cubicBezTo>
                <a:cubicBezTo>
                  <a:pt x="143305" y="0"/>
                  <a:pt x="175374" y="0"/>
                  <a:pt x="175374"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9687168" y="5336558"/>
            <a:ext cx="156102" cy="157319"/>
          </a:xfrm>
          <a:custGeom>
            <a:avLst/>
            <a:gdLst>
              <a:gd name="connsiteX0" fmla="*/ 156102 w 156102"/>
              <a:gd name="connsiteY0" fmla="*/ 157084 h 157319"/>
              <a:gd name="connsiteX1" fmla="*/ 105109 w 156102"/>
              <a:gd name="connsiteY1" fmla="*/ 0 h 157319"/>
              <a:gd name="connsiteX2" fmla="*/ 51650 w 156102"/>
              <a:gd name="connsiteY2" fmla="*/ 0 h 157319"/>
              <a:gd name="connsiteX3" fmla="*/ 0 w 156102"/>
              <a:gd name="connsiteY3" fmla="*/ 157319 h 157319"/>
              <a:gd name="connsiteX4" fmla="*/ 32305 w 156102"/>
              <a:gd name="connsiteY4" fmla="*/ 157319 h 157319"/>
              <a:gd name="connsiteX5" fmla="*/ 76439 w 156102"/>
              <a:gd name="connsiteY5" fmla="*/ 24216 h 157319"/>
              <a:gd name="connsiteX6" fmla="*/ 78473 w 156102"/>
              <a:gd name="connsiteY6" fmla="*/ 24216 h 157319"/>
              <a:gd name="connsiteX7" fmla="*/ 112042 w 156102"/>
              <a:gd name="connsiteY7" fmla="*/ 124874 h 157319"/>
              <a:gd name="connsiteX8" fmla="*/ 71243 w 156102"/>
              <a:gd name="connsiteY8" fmla="*/ 124874 h 157319"/>
              <a:gd name="connsiteX9" fmla="*/ 61521 w 156102"/>
              <a:gd name="connsiteY9" fmla="*/ 157084 h 157319"/>
              <a:gd name="connsiteX10" fmla="*/ 156102 w 156102"/>
              <a:gd name="connsiteY10" fmla="*/ 157084 h 1573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156102" h="157319">
                <a:moveTo>
                  <a:pt x="156102" y="157084"/>
                </a:moveTo>
                <a:cubicBezTo>
                  <a:pt x="156102" y="157084"/>
                  <a:pt x="105109" y="0"/>
                  <a:pt x="105109" y="0"/>
                </a:cubicBezTo>
                <a:cubicBezTo>
                  <a:pt x="105109" y="0"/>
                  <a:pt x="51650" y="0"/>
                  <a:pt x="51650" y="0"/>
                </a:cubicBezTo>
                <a:cubicBezTo>
                  <a:pt x="51650" y="0"/>
                  <a:pt x="0" y="157319"/>
                  <a:pt x="0" y="157319"/>
                </a:cubicBezTo>
                <a:cubicBezTo>
                  <a:pt x="0" y="157319"/>
                  <a:pt x="32305" y="157319"/>
                  <a:pt x="32305" y="157319"/>
                </a:cubicBezTo>
                <a:cubicBezTo>
                  <a:pt x="32305" y="157319"/>
                  <a:pt x="76439" y="24216"/>
                  <a:pt x="76439" y="24216"/>
                </a:cubicBezTo>
                <a:cubicBezTo>
                  <a:pt x="76439" y="24216"/>
                  <a:pt x="78473" y="24216"/>
                  <a:pt x="78473" y="24216"/>
                </a:cubicBezTo>
                <a:cubicBezTo>
                  <a:pt x="78473" y="24216"/>
                  <a:pt x="112042" y="124874"/>
                  <a:pt x="112042" y="124874"/>
                </a:cubicBezTo>
                <a:cubicBezTo>
                  <a:pt x="112042" y="124874"/>
                  <a:pt x="71243" y="124874"/>
                  <a:pt x="71243" y="124874"/>
                </a:cubicBezTo>
                <a:cubicBezTo>
                  <a:pt x="71243" y="124874"/>
                  <a:pt x="61521" y="157084"/>
                  <a:pt x="61521" y="157084"/>
                </a:cubicBezTo>
                <a:cubicBezTo>
                  <a:pt x="61521" y="157084"/>
                  <a:pt x="156102" y="157084"/>
                  <a:pt x="156102" y="157084"/>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5" name="표 14">
            <a:extLst>
              <a:ext uri="{FF2B5EF4-FFF2-40B4-BE49-F238E27FC236}">
                <a16:creationId xmlns:a16="http://schemas.microsoft.com/office/drawing/2014/main" id="{F9796537-C07A-4743-A720-D1207B59D900}"/>
              </a:ext>
            </a:extLst>
          </p:cNvPr>
          <p:cNvGraphicFramePr>
            <a:graphicFrameLocks noGrp="1"/>
          </p:cNvGraphicFramePr>
          <p:nvPr>
            <p:extLst>
              <p:ext uri="{D42A27DB-BD31-4B8C-83A1-F6EECF244321}">
                <p14:modId xmlns:p14="http://schemas.microsoft.com/office/powerpoint/2010/main" val="70362012"/>
              </p:ext>
            </p:extLst>
          </p:nvPr>
        </p:nvGraphicFramePr>
        <p:xfrm>
          <a:off x="226362" y="2640069"/>
          <a:ext cx="10006323" cy="2826230"/>
        </p:xfrm>
        <a:graphic>
          <a:graphicData uri="http://schemas.openxmlformats.org/drawingml/2006/table">
            <a:tbl>
              <a:tblPr>
                <a:tableStyleId>{5C22544A-7EE6-4342-B048-85BDC9FD1C3A}</a:tableStyleId>
              </a:tblPr>
              <a:tblGrid>
                <a:gridCol w="5460362">
                  <a:extLst>
                    <a:ext uri="{9D8B030D-6E8A-4147-A177-3AD203B41FA5}">
                      <a16:colId xmlns:a16="http://schemas.microsoft.com/office/drawing/2014/main" val="171107673"/>
                    </a:ext>
                  </a:extLst>
                </a:gridCol>
                <a:gridCol w="4545961">
                  <a:extLst>
                    <a:ext uri="{9D8B030D-6E8A-4147-A177-3AD203B41FA5}">
                      <a16:colId xmlns:a16="http://schemas.microsoft.com/office/drawing/2014/main" val="2764458366"/>
                    </a:ext>
                  </a:extLst>
                </a:gridCol>
              </a:tblGrid>
              <a:tr h="271757">
                <a:tc>
                  <a:txBody>
                    <a:bodyPr/>
                    <a:lstStyle/>
                    <a:p>
                      <a:pPr algn="ctr" latinLnBrk="1">
                        <a:lnSpc>
                          <a:spcPct val="107000"/>
                        </a:lnSpc>
                        <a:spcAft>
                          <a:spcPts val="0"/>
                        </a:spcAft>
                      </a:pPr>
                      <a:r>
                        <a:rPr lang="ja-JP" altLang="en-US" sz="1300" b="1" kern="100" dirty="0">
                          <a:effectLst/>
                          <a:latin typeface="+mn-ea"/>
                          <a:ea typeface="+mn-ea"/>
                        </a:rPr>
                        <a:t>原料薬品</a:t>
                      </a:r>
                      <a:r>
                        <a:rPr lang="en-US" altLang="ko-KR" sz="1300" b="1" kern="100" dirty="0">
                          <a:effectLst/>
                          <a:latin typeface="+mn-ea"/>
                          <a:ea typeface="+mn-ea"/>
                        </a:rPr>
                        <a:t> (1</a:t>
                      </a:r>
                      <a:r>
                        <a:rPr lang="ja-JP" altLang="en-US" sz="1300" b="1" kern="100" dirty="0">
                          <a:effectLst/>
                          <a:latin typeface="+mn-ea"/>
                          <a:ea typeface="+mn-ea"/>
                        </a:rPr>
                        <a:t>頭分 中</a:t>
                      </a:r>
                      <a:r>
                        <a:rPr lang="en-US" altLang="ko-KR" sz="1300" b="1" kern="100" dirty="0">
                          <a:effectLst/>
                          <a:latin typeface="+mn-ea"/>
                          <a:ea typeface="+mn-ea"/>
                        </a:rPr>
                        <a:t>)</a:t>
                      </a:r>
                      <a:endParaRPr lang="ko-KR" sz="1300" b="1" kern="100" dirty="0">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latinLnBrk="1">
                        <a:lnSpc>
                          <a:spcPct val="107000"/>
                        </a:lnSpc>
                        <a:spcAft>
                          <a:spcPts val="0"/>
                        </a:spcAft>
                      </a:pPr>
                      <a:r>
                        <a:rPr lang="ja-JP" altLang="en-US" sz="1300" b="1" kern="100" dirty="0">
                          <a:effectLst/>
                          <a:latin typeface="+mn-ea"/>
                          <a:ea typeface="+mn-ea"/>
                        </a:rPr>
                        <a:t>用法と容量</a:t>
                      </a:r>
                      <a:endParaRPr lang="ko-KR" sz="1300" b="1" kern="100" dirty="0">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864761552"/>
                  </a:ext>
                </a:extLst>
              </a:tr>
              <a:tr h="1296699">
                <a:tc rowSpan="2">
                  <a:txBody>
                    <a:bodyPr/>
                    <a:lstStyle/>
                    <a:p>
                      <a:pPr algn="ctr" latinLnBrk="1">
                        <a:lnSpc>
                          <a:spcPct val="107000"/>
                        </a:lnSpc>
                        <a:spcAft>
                          <a:spcPts val="0"/>
                        </a:spcAft>
                      </a:pPr>
                      <a:r>
                        <a:rPr lang="ja-JP" altLang="en-US" sz="1300" kern="100" dirty="0">
                          <a:effectLst/>
                          <a:latin typeface="+mn-ea"/>
                          <a:ea typeface="+mn-ea"/>
                        </a:rPr>
                        <a:t>豚コレラ</a:t>
                      </a:r>
                      <a:r>
                        <a:rPr lang="ko-KR" altLang="en-US" sz="1300" kern="100" dirty="0">
                          <a:effectLst/>
                          <a:latin typeface="+mn-ea"/>
                          <a:ea typeface="+mn-ea"/>
                        </a:rPr>
                        <a:t> </a:t>
                      </a:r>
                      <a:r>
                        <a:rPr lang="ja-JP" altLang="en-US" sz="1300" kern="100" dirty="0">
                          <a:effectLst/>
                          <a:latin typeface="+mn-ea"/>
                          <a:ea typeface="+mn-ea"/>
                        </a:rPr>
                        <a:t>生マーカーワクチ</a:t>
                      </a:r>
                      <a:r>
                        <a:rPr lang="ko-KR" altLang="en-US" sz="1300" kern="100" dirty="0">
                          <a:effectLst/>
                          <a:latin typeface="+mn-ea"/>
                          <a:ea typeface="+mn-ea"/>
                        </a:rPr>
                        <a:t> </a:t>
                      </a:r>
                      <a:r>
                        <a:rPr lang="en-US" altLang="ko-KR" sz="1300" kern="100" dirty="0">
                          <a:effectLst/>
                          <a:latin typeface="+mn-ea"/>
                          <a:ea typeface="+mn-ea"/>
                        </a:rPr>
                        <a:t>(CSFV </a:t>
                      </a:r>
                      <a:r>
                        <a:rPr lang="en-US" altLang="ko-KR" sz="1300" kern="100" dirty="0" err="1">
                          <a:effectLst/>
                          <a:latin typeface="+mn-ea"/>
                          <a:ea typeface="+mn-ea"/>
                        </a:rPr>
                        <a:t>Flc</a:t>
                      </a:r>
                      <a:r>
                        <a:rPr lang="en-US" altLang="ko-KR" sz="1300" kern="100" dirty="0">
                          <a:effectLst/>
                          <a:latin typeface="+mn-ea"/>
                          <a:ea typeface="+mn-ea"/>
                        </a:rPr>
                        <a:t>-LOM </a:t>
                      </a:r>
                      <a:r>
                        <a:rPr lang="en-US" altLang="ko-KR" sz="1300" kern="100" dirty="0" err="1">
                          <a:effectLst/>
                          <a:latin typeface="+mn-ea"/>
                          <a:ea typeface="+mn-ea"/>
                        </a:rPr>
                        <a:t>BE</a:t>
                      </a:r>
                      <a:r>
                        <a:rPr lang="en-US" altLang="ko-KR" sz="1300" kern="100" baseline="30000" dirty="0" err="1">
                          <a:effectLst/>
                          <a:latin typeface="+mn-ea"/>
                          <a:ea typeface="+mn-ea"/>
                        </a:rPr>
                        <a:t>rns</a:t>
                      </a:r>
                      <a:r>
                        <a:rPr lang="en-US" altLang="ko-KR" sz="1300" kern="100" dirty="0">
                          <a:effectLst/>
                          <a:latin typeface="+mn-ea"/>
                          <a:ea typeface="+mn-ea"/>
                        </a:rPr>
                        <a:t> virus) - 10</a:t>
                      </a:r>
                      <a:r>
                        <a:rPr lang="en-US" altLang="ko-KR" sz="1300" kern="100" baseline="30000" dirty="0">
                          <a:effectLst/>
                          <a:latin typeface="+mn-ea"/>
                          <a:ea typeface="+mn-ea"/>
                        </a:rPr>
                        <a:t>3.5</a:t>
                      </a:r>
                      <a:r>
                        <a:rPr lang="en-US" altLang="ko-KR" sz="1300" kern="100" dirty="0">
                          <a:effectLst/>
                          <a:latin typeface="+mn-ea"/>
                          <a:ea typeface="+mn-ea"/>
                        </a:rPr>
                        <a:t>TCID</a:t>
                      </a:r>
                      <a:r>
                        <a:rPr lang="en-US" altLang="ko-KR" sz="1300" kern="100" baseline="-25000" dirty="0">
                          <a:effectLst/>
                          <a:latin typeface="+mn-ea"/>
                          <a:ea typeface="+mn-ea"/>
                        </a:rPr>
                        <a:t>50</a:t>
                      </a:r>
                      <a:r>
                        <a:rPr lang="ko-KR" altLang="en-US" sz="1300" kern="100" dirty="0">
                          <a:effectLst/>
                          <a:latin typeface="+mn-ea"/>
                          <a:ea typeface="+mn-ea"/>
                        </a:rPr>
                        <a:t> </a:t>
                      </a:r>
                      <a:r>
                        <a:rPr lang="ja-JP" altLang="en-US" sz="1300" kern="100" dirty="0">
                          <a:effectLst/>
                          <a:latin typeface="+mn-ea"/>
                          <a:ea typeface="+mn-ea"/>
                        </a:rPr>
                        <a:t>以上</a:t>
                      </a:r>
                      <a:endParaRPr lang="ko-KR" altLang="en-US" sz="1300" kern="100" dirty="0">
                        <a:effectLst/>
                        <a:latin typeface="+mn-ea"/>
                        <a:ea typeface="+mn-ea"/>
                      </a:endParaRPr>
                    </a:p>
                    <a:p>
                      <a:pPr algn="ctr" latinLnBrk="1">
                        <a:lnSpc>
                          <a:spcPct val="107000"/>
                        </a:lnSpc>
                        <a:spcAft>
                          <a:spcPts val="0"/>
                        </a:spcAft>
                      </a:pPr>
                      <a:r>
                        <a:rPr lang="ja-JP" altLang="en-US" sz="1300" kern="100" dirty="0">
                          <a:effectLst/>
                          <a:latin typeface="+mn-ea"/>
                          <a:ea typeface="+mn-ea"/>
                        </a:rPr>
                        <a:t>豚丹毒菌</a:t>
                      </a:r>
                      <a:r>
                        <a:rPr lang="ko-KR" altLang="en-US" sz="1300" kern="100" dirty="0">
                          <a:effectLst/>
                          <a:latin typeface="+mn-ea"/>
                          <a:ea typeface="+mn-ea"/>
                        </a:rPr>
                        <a:t> </a:t>
                      </a:r>
                      <a:r>
                        <a:rPr lang="en-US" altLang="ko-KR" sz="1300" kern="100" dirty="0">
                          <a:effectLst/>
                          <a:latin typeface="+mn-ea"/>
                          <a:ea typeface="+mn-ea"/>
                        </a:rPr>
                        <a:t>(CNL-11</a:t>
                      </a:r>
                      <a:r>
                        <a:rPr lang="ja-JP" altLang="en-US" sz="1300" kern="100" dirty="0">
                          <a:effectLst/>
                          <a:latin typeface="+mn-ea"/>
                          <a:ea typeface="+mn-ea"/>
                        </a:rPr>
                        <a:t>周</a:t>
                      </a:r>
                      <a:r>
                        <a:rPr lang="en-US" altLang="ko-KR" sz="1300" kern="100" dirty="0">
                          <a:effectLst/>
                          <a:latin typeface="+mn-ea"/>
                          <a:ea typeface="+mn-ea"/>
                        </a:rPr>
                        <a:t>)</a:t>
                      </a:r>
                      <a:r>
                        <a:rPr lang="ko-KR" altLang="en-US" sz="1300" kern="100" dirty="0">
                          <a:effectLst/>
                          <a:latin typeface="+mn-ea"/>
                          <a:ea typeface="+mn-ea"/>
                        </a:rPr>
                        <a:t> </a:t>
                      </a:r>
                      <a:r>
                        <a:rPr lang="en-US" altLang="ko-KR" sz="1300" kern="100" dirty="0">
                          <a:effectLst/>
                          <a:latin typeface="+mn-ea"/>
                          <a:ea typeface="+mn-ea"/>
                        </a:rPr>
                        <a:t>------------------ 4 × 10</a:t>
                      </a:r>
                      <a:r>
                        <a:rPr lang="en-US" altLang="ko-KR" sz="1300" kern="100" baseline="30000" dirty="0">
                          <a:effectLst/>
                          <a:latin typeface="+mn-ea"/>
                          <a:ea typeface="+mn-ea"/>
                        </a:rPr>
                        <a:t>8</a:t>
                      </a:r>
                      <a:r>
                        <a:rPr lang="en-US" altLang="ko-KR" sz="1300" kern="100" dirty="0">
                          <a:effectLst/>
                          <a:latin typeface="+mn-ea"/>
                          <a:ea typeface="+mn-ea"/>
                        </a:rPr>
                        <a:t> CFU </a:t>
                      </a:r>
                      <a:r>
                        <a:rPr lang="ja-JP" altLang="en-US" sz="1300" kern="100" dirty="0">
                          <a:effectLst/>
                          <a:latin typeface="+mn-ea"/>
                          <a:ea typeface="+mn-ea"/>
                        </a:rPr>
                        <a:t>以上</a:t>
                      </a:r>
                      <a:endParaRPr lang="ko-KR" altLang="en-US" sz="1300" kern="100" dirty="0">
                        <a:effectLst/>
                        <a:latin typeface="+mn-ea"/>
                        <a:ea typeface="+mn-ea"/>
                      </a:endParaRPr>
                    </a:p>
                    <a:p>
                      <a:pPr algn="ctr" latinLnBrk="1">
                        <a:lnSpc>
                          <a:spcPct val="107000"/>
                        </a:lnSpc>
                        <a:spcAft>
                          <a:spcPts val="0"/>
                        </a:spcAft>
                      </a:pPr>
                      <a:endParaRPr lang="en-US" altLang="ko-KR" sz="1300" kern="100" dirty="0">
                        <a:effectLst/>
                        <a:latin typeface="+mn-ea"/>
                        <a:ea typeface="+mn-ea"/>
                      </a:endParaRPr>
                    </a:p>
                    <a:p>
                      <a:pPr algn="ctr" latinLnBrk="1">
                        <a:lnSpc>
                          <a:spcPct val="107000"/>
                        </a:lnSpc>
                        <a:spcAft>
                          <a:spcPts val="0"/>
                        </a:spcAft>
                      </a:pPr>
                      <a:r>
                        <a:rPr lang="ja-JP" altLang="en-US" sz="1300" kern="100" dirty="0">
                          <a:effectLst/>
                          <a:latin typeface="+mn-ea"/>
                          <a:ea typeface="+mn-ea"/>
                        </a:rPr>
                        <a:t>副形剤</a:t>
                      </a:r>
                      <a:endParaRPr lang="en-US" altLang="ja-JP" sz="1300" kern="100" dirty="0">
                        <a:effectLst/>
                        <a:latin typeface="+mn-ea"/>
                        <a:ea typeface="+mn-ea"/>
                      </a:endParaRPr>
                    </a:p>
                    <a:p>
                      <a:pPr algn="ctr" latinLnBrk="1">
                        <a:lnSpc>
                          <a:spcPct val="107000"/>
                        </a:lnSpc>
                        <a:spcAft>
                          <a:spcPts val="0"/>
                        </a:spcAft>
                      </a:pPr>
                      <a:r>
                        <a:rPr lang="ko-KR" altLang="en-US" sz="1300" kern="100" dirty="0">
                          <a:effectLst/>
                          <a:latin typeface="+mn-ea"/>
                          <a:ea typeface="+mn-ea"/>
                        </a:rPr>
                        <a:t>  </a:t>
                      </a:r>
                      <a:r>
                        <a:rPr lang="ja-JP" altLang="en-US" sz="1300" kern="100" dirty="0">
                          <a:effectLst/>
                          <a:latin typeface="+mn-ea"/>
                          <a:ea typeface="+mn-ea"/>
                        </a:rPr>
                        <a:t>凍結保護材</a:t>
                      </a:r>
                      <a:r>
                        <a:rPr lang="en-US" altLang="ko-KR" sz="1300" kern="100" dirty="0">
                          <a:effectLst/>
                          <a:latin typeface="+mn-ea"/>
                          <a:ea typeface="+mn-ea"/>
                        </a:rPr>
                        <a:t>(LPGG</a:t>
                      </a:r>
                      <a:r>
                        <a:rPr lang="ja-JP" altLang="en-US" sz="1300" kern="100" dirty="0">
                          <a:effectLst/>
                          <a:latin typeface="+mn-ea"/>
                          <a:ea typeface="+mn-ea"/>
                        </a:rPr>
                        <a:t>補助剤</a:t>
                      </a:r>
                      <a:r>
                        <a:rPr lang="en-US" altLang="ko-KR" sz="1300" kern="100" dirty="0">
                          <a:effectLst/>
                          <a:latin typeface="+mn-ea"/>
                          <a:ea typeface="+mn-ea"/>
                        </a:rPr>
                        <a:t>) --------------------------------- </a:t>
                      </a:r>
                      <a:r>
                        <a:rPr lang="ja-JP" altLang="en-US" sz="1300" kern="100" dirty="0">
                          <a:effectLst/>
                          <a:latin typeface="+mn-ea"/>
                          <a:ea typeface="+mn-ea"/>
                        </a:rPr>
                        <a:t>適正量</a:t>
                      </a:r>
                      <a:endParaRPr lang="ko-KR" altLang="en-US" sz="1300" kern="100" dirty="0">
                        <a:effectLst/>
                        <a:latin typeface="+mn-ea"/>
                        <a:ea typeface="+mn-e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latinLnBrk="1">
                        <a:lnSpc>
                          <a:spcPct val="107000"/>
                        </a:lnSpc>
                        <a:spcAft>
                          <a:spcPts val="0"/>
                        </a:spcAft>
                      </a:pPr>
                      <a:r>
                        <a:rPr lang="ja-JP" altLang="en-US" sz="1300" kern="100" dirty="0">
                          <a:effectLst/>
                          <a:latin typeface="+mn-ea"/>
                          <a:ea typeface="+mn-ea"/>
                        </a:rPr>
                        <a:t>ア接種時期</a:t>
                      </a:r>
                      <a:endParaRPr lang="ko-KR" altLang="en-US" sz="1300" kern="100" dirty="0">
                        <a:effectLst/>
                        <a:latin typeface="+mn-ea"/>
                        <a:ea typeface="+mn-ea"/>
                      </a:endParaRPr>
                    </a:p>
                    <a:p>
                      <a:pPr algn="l" latinLnBrk="1">
                        <a:lnSpc>
                          <a:spcPct val="107000"/>
                        </a:lnSpc>
                        <a:spcAft>
                          <a:spcPts val="0"/>
                        </a:spcAft>
                      </a:pPr>
                      <a:r>
                        <a:rPr lang="ko-KR" altLang="en-US" sz="1300" kern="100" dirty="0">
                          <a:effectLst/>
                          <a:latin typeface="+mn-ea"/>
                          <a:ea typeface="+mn-ea"/>
                        </a:rPr>
                        <a:t>     </a:t>
                      </a:r>
                      <a:r>
                        <a:rPr lang="en-US" altLang="ko-KR" sz="1300" kern="100" dirty="0">
                          <a:effectLst/>
                          <a:latin typeface="+mn-ea"/>
                          <a:ea typeface="+mn-ea"/>
                        </a:rPr>
                        <a:t>1) </a:t>
                      </a:r>
                      <a:r>
                        <a:rPr lang="ja-JP" altLang="en-US" sz="1300" kern="100" dirty="0">
                          <a:effectLst/>
                          <a:latin typeface="+mn-ea"/>
                          <a:ea typeface="+mn-ea"/>
                        </a:rPr>
                        <a:t>子豚</a:t>
                      </a:r>
                      <a:r>
                        <a:rPr lang="ko-KR" altLang="en-US" sz="1300" kern="100" dirty="0">
                          <a:effectLst/>
                          <a:latin typeface="+mn-ea"/>
                          <a:ea typeface="+mn-ea"/>
                        </a:rPr>
                        <a:t> </a:t>
                      </a:r>
                      <a:r>
                        <a:rPr lang="en-US" altLang="ko-KR" sz="1300" kern="100" dirty="0">
                          <a:effectLst/>
                          <a:latin typeface="+mn-ea"/>
                          <a:ea typeface="+mn-ea"/>
                        </a:rPr>
                        <a:t>: 55~70</a:t>
                      </a:r>
                      <a:r>
                        <a:rPr lang="ja-JP" altLang="en-US" sz="1300" kern="100" dirty="0">
                          <a:effectLst/>
                          <a:latin typeface="+mn-ea"/>
                          <a:ea typeface="+mn-ea"/>
                        </a:rPr>
                        <a:t>日齢</a:t>
                      </a:r>
                      <a:r>
                        <a:rPr lang="ko-KR" altLang="en-US" sz="1300" kern="100" dirty="0">
                          <a:effectLst/>
                          <a:latin typeface="+mn-ea"/>
                          <a:ea typeface="+mn-ea"/>
                        </a:rPr>
                        <a:t> </a:t>
                      </a:r>
                      <a:r>
                        <a:rPr lang="en-US" altLang="ko-KR" sz="1300" kern="100" dirty="0">
                          <a:effectLst/>
                          <a:latin typeface="+mn-ea"/>
                          <a:ea typeface="+mn-ea"/>
                        </a:rPr>
                        <a:t>1</a:t>
                      </a:r>
                      <a:r>
                        <a:rPr lang="ja-JP" altLang="en-US" sz="1300" kern="100" dirty="0">
                          <a:effectLst/>
                          <a:latin typeface="+mn-ea"/>
                          <a:ea typeface="+mn-ea"/>
                        </a:rPr>
                        <a:t>回接種</a:t>
                      </a:r>
                      <a:r>
                        <a:rPr lang="en-US" altLang="ko-KR" sz="1300" kern="100" dirty="0">
                          <a:effectLst/>
                          <a:latin typeface="+mn-ea"/>
                          <a:ea typeface="+mn-ea"/>
                        </a:rPr>
                        <a:t>, </a:t>
                      </a:r>
                      <a:r>
                        <a:rPr lang="ja-JP" altLang="en-US" sz="1300" kern="100" dirty="0">
                          <a:effectLst/>
                          <a:latin typeface="+mn-ea"/>
                          <a:ea typeface="+mn-ea"/>
                        </a:rPr>
                        <a:t>追加接種したい場合</a:t>
                      </a:r>
                      <a:r>
                        <a:rPr lang="ko-KR" altLang="en-US" sz="1300" kern="100" dirty="0">
                          <a:effectLst/>
                          <a:latin typeface="+mn-ea"/>
                          <a:ea typeface="+mn-ea"/>
                        </a:rPr>
                        <a:t> </a:t>
                      </a:r>
                      <a:r>
                        <a:rPr lang="en-US" altLang="ko-KR" sz="1300" kern="100" dirty="0">
                          <a:effectLst/>
                          <a:latin typeface="+mn-ea"/>
                          <a:ea typeface="+mn-ea"/>
                        </a:rPr>
                        <a:t>40</a:t>
                      </a:r>
                      <a:r>
                        <a:rPr lang="ja-JP" altLang="en-US" sz="1300" kern="100" dirty="0">
                          <a:effectLst/>
                          <a:latin typeface="+mn-ea"/>
                          <a:ea typeface="+mn-ea"/>
                        </a:rPr>
                        <a:t>日齢</a:t>
                      </a:r>
                      <a:br>
                        <a:rPr lang="en-US" altLang="ko-KR" sz="1300" kern="100" dirty="0">
                          <a:effectLst/>
                          <a:latin typeface="+mn-ea"/>
                          <a:ea typeface="+mn-ea"/>
                        </a:rPr>
                      </a:br>
                      <a:r>
                        <a:rPr lang="en-US" altLang="ko-KR" sz="1300" kern="100" dirty="0">
                          <a:effectLst/>
                          <a:latin typeface="+mn-ea"/>
                          <a:ea typeface="+mn-ea"/>
                        </a:rPr>
                        <a:t>      </a:t>
                      </a:r>
                      <a:r>
                        <a:rPr lang="ko-KR" altLang="en-US" sz="1300" kern="100" dirty="0">
                          <a:effectLst/>
                          <a:latin typeface="+mn-ea"/>
                          <a:ea typeface="+mn-ea"/>
                        </a:rPr>
                        <a:t> </a:t>
                      </a:r>
                      <a:r>
                        <a:rPr lang="en-US" altLang="ko-KR" sz="1300" kern="100" dirty="0">
                          <a:effectLst/>
                          <a:latin typeface="+mn-ea"/>
                          <a:ea typeface="+mn-ea"/>
                        </a:rPr>
                        <a:t>(5~6</a:t>
                      </a:r>
                      <a:r>
                        <a:rPr lang="ja-JP" altLang="en-US" sz="1300" kern="100" dirty="0">
                          <a:effectLst/>
                          <a:latin typeface="+mn-ea"/>
                          <a:ea typeface="+mn-ea"/>
                        </a:rPr>
                        <a:t>週齢</a:t>
                      </a:r>
                      <a:r>
                        <a:rPr lang="en-US" altLang="ko-KR" sz="1300" kern="100" dirty="0">
                          <a:effectLst/>
                          <a:latin typeface="+mn-ea"/>
                          <a:ea typeface="+mn-ea"/>
                        </a:rPr>
                        <a:t>)</a:t>
                      </a:r>
                      <a:r>
                        <a:rPr lang="ja-JP" altLang="en-US" sz="1300" kern="100" dirty="0">
                          <a:effectLst/>
                          <a:latin typeface="+mn-ea"/>
                          <a:ea typeface="+mn-ea"/>
                        </a:rPr>
                        <a:t>に</a:t>
                      </a:r>
                      <a:r>
                        <a:rPr lang="ko-KR" altLang="en-US" sz="1300" kern="100" dirty="0">
                          <a:effectLst/>
                          <a:latin typeface="+mn-ea"/>
                          <a:ea typeface="+mn-ea"/>
                        </a:rPr>
                        <a:t> </a:t>
                      </a:r>
                      <a:r>
                        <a:rPr lang="en-US" altLang="ko-KR" sz="1300" kern="100" dirty="0">
                          <a:effectLst/>
                          <a:latin typeface="+mn-ea"/>
                          <a:ea typeface="+mn-ea"/>
                        </a:rPr>
                        <a:t>1</a:t>
                      </a:r>
                      <a:r>
                        <a:rPr lang="ja-JP" altLang="en-US" sz="1300" kern="100" dirty="0">
                          <a:effectLst/>
                          <a:latin typeface="+mn-ea"/>
                          <a:ea typeface="+mn-ea"/>
                        </a:rPr>
                        <a:t>次接種をして</a:t>
                      </a:r>
                      <a:r>
                        <a:rPr lang="en-US" altLang="ko-KR" sz="1300" kern="100" dirty="0">
                          <a:effectLst/>
                          <a:latin typeface="+mn-ea"/>
                          <a:ea typeface="+mn-ea"/>
                        </a:rPr>
                        <a:t>, 60</a:t>
                      </a:r>
                      <a:r>
                        <a:rPr lang="ja-JP" altLang="en-US" sz="1300" kern="100" dirty="0">
                          <a:effectLst/>
                          <a:latin typeface="+mn-ea"/>
                          <a:ea typeface="+mn-ea"/>
                        </a:rPr>
                        <a:t>日齢</a:t>
                      </a:r>
                      <a:r>
                        <a:rPr lang="en-US" altLang="ko-KR" sz="1300" kern="100" dirty="0">
                          <a:effectLst/>
                          <a:latin typeface="+mn-ea"/>
                          <a:ea typeface="+mn-ea"/>
                        </a:rPr>
                        <a:t>(8~9</a:t>
                      </a:r>
                      <a:r>
                        <a:rPr lang="ja-JP" altLang="en-US" sz="1300" kern="100" dirty="0">
                          <a:effectLst/>
                          <a:latin typeface="+mn-ea"/>
                          <a:ea typeface="+mn-ea"/>
                        </a:rPr>
                        <a:t>週齢</a:t>
                      </a:r>
                      <a:r>
                        <a:rPr lang="en-US" altLang="ko-KR" sz="1300" kern="100" dirty="0">
                          <a:effectLst/>
                          <a:latin typeface="+mn-ea"/>
                          <a:ea typeface="+mn-ea"/>
                        </a:rPr>
                        <a:t>)</a:t>
                      </a:r>
                      <a:r>
                        <a:rPr lang="ja-JP" altLang="en-US" sz="1300" kern="100" dirty="0">
                          <a:effectLst/>
                          <a:latin typeface="+mn-ea"/>
                          <a:ea typeface="+mn-ea"/>
                        </a:rPr>
                        <a:t>に</a:t>
                      </a:r>
                      <a:r>
                        <a:rPr lang="ko-KR" altLang="en-US" sz="1300" kern="100" dirty="0">
                          <a:effectLst/>
                          <a:latin typeface="+mn-ea"/>
                          <a:ea typeface="+mn-ea"/>
                        </a:rPr>
                        <a:t> </a:t>
                      </a:r>
                      <a:r>
                        <a:rPr lang="en-US" altLang="ko-KR" sz="1300" kern="100" dirty="0">
                          <a:effectLst/>
                          <a:latin typeface="+mn-ea"/>
                          <a:ea typeface="+mn-ea"/>
                        </a:rPr>
                        <a:t>2</a:t>
                      </a:r>
                      <a:r>
                        <a:rPr lang="ja-JP" altLang="en-US" sz="1300" kern="100" dirty="0">
                          <a:effectLst/>
                          <a:latin typeface="+mn-ea"/>
                          <a:ea typeface="+mn-ea"/>
                        </a:rPr>
                        <a:t>次接種</a:t>
                      </a:r>
                      <a:endParaRPr lang="ko-KR" altLang="en-US" sz="1300" kern="100" dirty="0">
                        <a:effectLst/>
                        <a:latin typeface="+mn-ea"/>
                        <a:ea typeface="+mn-ea"/>
                      </a:endParaRPr>
                    </a:p>
                    <a:p>
                      <a:pPr algn="l" latinLnBrk="1">
                        <a:lnSpc>
                          <a:spcPct val="107000"/>
                        </a:lnSpc>
                        <a:spcAft>
                          <a:spcPts val="0"/>
                        </a:spcAft>
                      </a:pPr>
                      <a:r>
                        <a:rPr lang="ko-KR" altLang="en-US" sz="1300" kern="100" dirty="0">
                          <a:effectLst/>
                          <a:latin typeface="+mn-ea"/>
                          <a:ea typeface="+mn-ea"/>
                        </a:rPr>
                        <a:t>     </a:t>
                      </a:r>
                      <a:r>
                        <a:rPr lang="en-US" altLang="ko-KR" sz="1300" kern="100" dirty="0">
                          <a:effectLst/>
                          <a:latin typeface="+mn-ea"/>
                          <a:ea typeface="+mn-ea"/>
                        </a:rPr>
                        <a:t>2) </a:t>
                      </a:r>
                      <a:r>
                        <a:rPr lang="ja-JP" altLang="en-US" sz="1300" kern="100" dirty="0">
                          <a:effectLst/>
                          <a:latin typeface="+mn-ea"/>
                          <a:ea typeface="+mn-ea"/>
                        </a:rPr>
                        <a:t>母豚</a:t>
                      </a:r>
                      <a:r>
                        <a:rPr lang="ko-KR" altLang="en-US" sz="1300" kern="100" dirty="0">
                          <a:effectLst/>
                          <a:latin typeface="+mn-ea"/>
                          <a:ea typeface="+mn-ea"/>
                        </a:rPr>
                        <a:t> </a:t>
                      </a:r>
                      <a:r>
                        <a:rPr lang="en-US" altLang="ko-KR" sz="1300" kern="100" dirty="0">
                          <a:effectLst/>
                          <a:latin typeface="+mn-ea"/>
                          <a:ea typeface="+mn-ea"/>
                        </a:rPr>
                        <a:t>: </a:t>
                      </a:r>
                      <a:r>
                        <a:rPr lang="ja-JP" altLang="en-US" sz="1300" kern="100" dirty="0">
                          <a:effectLst/>
                          <a:latin typeface="+mn-ea"/>
                          <a:ea typeface="+mn-ea"/>
                        </a:rPr>
                        <a:t>種付</a:t>
                      </a:r>
                      <a:r>
                        <a:rPr lang="ko-KR" altLang="en-US" sz="1300" kern="100" dirty="0">
                          <a:effectLst/>
                          <a:latin typeface="+mn-ea"/>
                          <a:ea typeface="+mn-ea"/>
                        </a:rPr>
                        <a:t> </a:t>
                      </a:r>
                      <a:r>
                        <a:rPr lang="en-US" altLang="ko-KR" sz="1300" kern="100" dirty="0">
                          <a:effectLst/>
                          <a:latin typeface="+mn-ea"/>
                          <a:ea typeface="+mn-ea"/>
                        </a:rPr>
                        <a:t>2</a:t>
                      </a:r>
                      <a:r>
                        <a:rPr lang="ko-KR" altLang="en-US" sz="1300" kern="100" dirty="0">
                          <a:effectLst/>
                          <a:latin typeface="+mn-ea"/>
                          <a:ea typeface="+mn-ea"/>
                        </a:rPr>
                        <a:t>～</a:t>
                      </a:r>
                      <a:r>
                        <a:rPr lang="en-US" altLang="ko-KR" sz="1300" kern="100" dirty="0">
                          <a:effectLst/>
                          <a:latin typeface="+mn-ea"/>
                          <a:ea typeface="+mn-ea"/>
                        </a:rPr>
                        <a:t>4</a:t>
                      </a:r>
                      <a:r>
                        <a:rPr lang="ja-JP" altLang="en-US" sz="1300" kern="100" dirty="0">
                          <a:effectLst/>
                          <a:latin typeface="+mn-ea"/>
                          <a:ea typeface="+mn-ea"/>
                        </a:rPr>
                        <a:t>週前接種</a:t>
                      </a:r>
                      <a:endParaRPr lang="ko-KR" altLang="en-US" sz="1300" kern="100" dirty="0">
                        <a:effectLst/>
                        <a:latin typeface="+mn-ea"/>
                        <a:ea typeface="+mn-ea"/>
                      </a:endParaRPr>
                    </a:p>
                    <a:p>
                      <a:pPr algn="l" latinLnBrk="1">
                        <a:lnSpc>
                          <a:spcPct val="107000"/>
                        </a:lnSpc>
                        <a:spcAft>
                          <a:spcPts val="0"/>
                        </a:spcAft>
                      </a:pPr>
                      <a:r>
                        <a:rPr lang="ko-KR" altLang="en-US" sz="1300" kern="100" dirty="0">
                          <a:effectLst/>
                          <a:latin typeface="+mn-ea"/>
                          <a:ea typeface="+mn-ea"/>
                        </a:rPr>
                        <a:t>     </a:t>
                      </a:r>
                      <a:r>
                        <a:rPr lang="en-US" altLang="ko-KR" sz="1300" kern="100" dirty="0">
                          <a:effectLst/>
                          <a:latin typeface="+mn-ea"/>
                          <a:ea typeface="+mn-ea"/>
                        </a:rPr>
                        <a:t>3) </a:t>
                      </a:r>
                      <a:r>
                        <a:rPr lang="ja-JP" altLang="en-US" sz="1300" kern="100" dirty="0">
                          <a:effectLst/>
                          <a:latin typeface="+mn-ea"/>
                          <a:ea typeface="+mn-ea"/>
                        </a:rPr>
                        <a:t>雄豚</a:t>
                      </a:r>
                      <a:r>
                        <a:rPr lang="ko-KR" altLang="en-US" sz="1300" kern="100" dirty="0">
                          <a:effectLst/>
                          <a:latin typeface="+mn-ea"/>
                          <a:ea typeface="+mn-ea"/>
                        </a:rPr>
                        <a:t> </a:t>
                      </a:r>
                      <a:r>
                        <a:rPr lang="en-US" altLang="ko-KR" sz="1300" kern="100" dirty="0">
                          <a:effectLst/>
                          <a:latin typeface="+mn-ea"/>
                          <a:ea typeface="+mn-ea"/>
                        </a:rPr>
                        <a:t>: </a:t>
                      </a:r>
                      <a:r>
                        <a:rPr lang="ja-JP" altLang="en-US" sz="1300" kern="100" dirty="0">
                          <a:effectLst/>
                          <a:latin typeface="+mn-ea"/>
                          <a:ea typeface="+mn-ea"/>
                        </a:rPr>
                        <a:t>毎年</a:t>
                      </a:r>
                      <a:r>
                        <a:rPr lang="ko-KR" altLang="en-US" sz="1300" kern="100" dirty="0">
                          <a:effectLst/>
                          <a:latin typeface="+mn-ea"/>
                          <a:ea typeface="+mn-ea"/>
                        </a:rPr>
                        <a:t> </a:t>
                      </a:r>
                      <a:r>
                        <a:rPr lang="en-US" altLang="ko-KR" sz="1300" kern="100" dirty="0">
                          <a:effectLst/>
                          <a:latin typeface="+mn-ea"/>
                          <a:ea typeface="+mn-ea"/>
                        </a:rPr>
                        <a:t>1</a:t>
                      </a:r>
                      <a:r>
                        <a:rPr lang="ja-JP" altLang="en-US" sz="1300" kern="100" dirty="0">
                          <a:effectLst/>
                          <a:latin typeface="+mn-ea"/>
                          <a:ea typeface="+mn-ea"/>
                        </a:rPr>
                        <a:t>回接種</a:t>
                      </a:r>
                      <a:endParaRPr lang="ko-KR" altLang="en-US" sz="1300" kern="100" dirty="0">
                        <a:effectLst/>
                        <a:latin typeface="+mn-ea"/>
                        <a:ea typeface="+mn-ea"/>
                      </a:endParaRPr>
                    </a:p>
                    <a:p>
                      <a:pPr algn="l" latinLnBrk="1">
                        <a:lnSpc>
                          <a:spcPct val="107000"/>
                        </a:lnSpc>
                        <a:spcAft>
                          <a:spcPts val="0"/>
                        </a:spcAft>
                      </a:pPr>
                      <a:r>
                        <a:rPr lang="ja-JP" altLang="en-US" sz="1300" kern="100" dirty="0">
                          <a:effectLst/>
                          <a:latin typeface="+mn-ea"/>
                          <a:ea typeface="+mn-ea"/>
                        </a:rPr>
                        <a:t>イ</a:t>
                      </a:r>
                      <a:r>
                        <a:rPr lang="en-US" altLang="ko-KR" sz="1300" kern="100" dirty="0">
                          <a:effectLst/>
                          <a:latin typeface="+mn-ea"/>
                          <a:ea typeface="+mn-ea"/>
                        </a:rPr>
                        <a:t>. </a:t>
                      </a:r>
                      <a:r>
                        <a:rPr lang="ja-JP" altLang="en-US" sz="1300" kern="100" dirty="0">
                          <a:effectLst/>
                          <a:latin typeface="+mn-ea"/>
                          <a:ea typeface="+mn-ea"/>
                        </a:rPr>
                        <a:t>接種方法</a:t>
                      </a:r>
                      <a:r>
                        <a:rPr lang="en-US" altLang="ko-KR" sz="1300" kern="100" dirty="0">
                          <a:effectLst/>
                          <a:latin typeface="+mn-ea"/>
                          <a:ea typeface="+mn-ea"/>
                        </a:rPr>
                        <a:t>: </a:t>
                      </a:r>
                      <a:r>
                        <a:rPr lang="ja-JP" altLang="en-US" sz="1300" kern="100" dirty="0">
                          <a:effectLst/>
                          <a:latin typeface="+mn-ea"/>
                          <a:ea typeface="+mn-ea"/>
                        </a:rPr>
                        <a:t>希釈液に溶解後耳根部</a:t>
                      </a:r>
                      <a:r>
                        <a:rPr lang="ko-KR" altLang="en-US" sz="1300" kern="100" dirty="0">
                          <a:effectLst/>
                          <a:latin typeface="+mn-ea"/>
                          <a:ea typeface="+mn-ea"/>
                        </a:rPr>
                        <a:t> </a:t>
                      </a:r>
                      <a:r>
                        <a:rPr lang="ja-JP" altLang="en-US" sz="1300" kern="100" dirty="0">
                          <a:effectLst/>
                          <a:latin typeface="+mn-ea"/>
                          <a:ea typeface="+mn-ea"/>
                        </a:rPr>
                        <a:t>筋肉へ</a:t>
                      </a:r>
                      <a:r>
                        <a:rPr lang="ko-KR" altLang="en-US" sz="1300" kern="100" dirty="0">
                          <a:effectLst/>
                          <a:latin typeface="+mn-ea"/>
                          <a:ea typeface="+mn-ea"/>
                        </a:rPr>
                        <a:t> </a:t>
                      </a:r>
                      <a:r>
                        <a:rPr lang="en-US" altLang="ko-KR" sz="1300" kern="100" dirty="0">
                          <a:effectLst/>
                          <a:latin typeface="+mn-ea"/>
                          <a:ea typeface="+mn-ea"/>
                        </a:rPr>
                        <a:t>1ml </a:t>
                      </a:r>
                      <a:r>
                        <a:rPr lang="ja-JP" altLang="en-US" sz="1300" kern="100" dirty="0">
                          <a:effectLst/>
                          <a:latin typeface="+mn-ea"/>
                          <a:ea typeface="+mn-ea"/>
                        </a:rPr>
                        <a:t>接種</a:t>
                      </a:r>
                      <a:endParaRPr lang="en-US" altLang="ko-KR" sz="1300" kern="100" dirty="0">
                        <a:effectLst/>
                        <a:latin typeface="+mn-ea"/>
                        <a:ea typeface="+mn-e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4004659"/>
                  </a:ext>
                </a:extLst>
              </a:tr>
              <a:tr h="274559">
                <a:tc vMerge="1">
                  <a:txBody>
                    <a:bodyPr/>
                    <a:lstStyle/>
                    <a:p>
                      <a:pPr latinLnBrk="1"/>
                      <a:endParaRPr lang="ko-KR" altLang="en-US"/>
                    </a:p>
                  </a:txBody>
                  <a:tcPr/>
                </a:tc>
                <a:tc>
                  <a:txBody>
                    <a:bodyPr/>
                    <a:lstStyle/>
                    <a:p>
                      <a:pPr algn="ctr" latinLnBrk="1"/>
                      <a:r>
                        <a:rPr lang="ja-JP" altLang="en-US" sz="1300" b="1" kern="100" dirty="0">
                          <a:effectLst/>
                          <a:latin typeface="+mn-ea"/>
                          <a:ea typeface="+mn-ea"/>
                          <a:cs typeface="Times New Roman" panose="02020603050405020304" pitchFamily="18" charset="0"/>
                        </a:rPr>
                        <a:t>梱包単位</a:t>
                      </a:r>
                      <a:endParaRPr lang="ko-KR" altLang="en-US" sz="1300" dirty="0"/>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693922686"/>
                  </a:ext>
                </a:extLst>
              </a:tr>
              <a:tr h="272677">
                <a:tc>
                  <a:txBody>
                    <a:bodyPr/>
                    <a:lstStyle/>
                    <a:p>
                      <a:pPr algn="ctr" latinLnBrk="1">
                        <a:lnSpc>
                          <a:spcPct val="107000"/>
                        </a:lnSpc>
                        <a:spcAft>
                          <a:spcPts val="0"/>
                        </a:spcAft>
                      </a:pPr>
                      <a:r>
                        <a:rPr lang="ja-JP" altLang="en-US" sz="1300" b="1" kern="100" dirty="0">
                          <a:effectLst/>
                          <a:latin typeface="+mn-ea"/>
                          <a:ea typeface="+mn-ea"/>
                        </a:rPr>
                        <a:t>効能及び効果</a:t>
                      </a:r>
                      <a:endParaRPr lang="ko-KR" sz="1300" b="1" kern="100" dirty="0">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rowSpan="2">
                  <a:txBody>
                    <a:bodyPr/>
                    <a:lstStyle/>
                    <a:p>
                      <a:pPr algn="ctr" latinLnBrk="1">
                        <a:lnSpc>
                          <a:spcPct val="107000"/>
                        </a:lnSpc>
                        <a:spcAft>
                          <a:spcPts val="0"/>
                        </a:spcAft>
                      </a:pPr>
                      <a:r>
                        <a:rPr lang="en-US" altLang="ko-KR" sz="1300" kern="100" dirty="0">
                          <a:effectLst/>
                          <a:latin typeface="+mn-ea"/>
                          <a:ea typeface="+mn-ea"/>
                          <a:cs typeface="Times New Roman" panose="02020603050405020304" pitchFamily="18" charset="0"/>
                        </a:rPr>
                        <a:t>10</a:t>
                      </a:r>
                      <a:r>
                        <a:rPr lang="ja-JP" altLang="en-US" sz="1300" kern="100" dirty="0">
                          <a:effectLst/>
                          <a:latin typeface="+mn-ea"/>
                          <a:ea typeface="+mn-ea"/>
                          <a:cs typeface="Times New Roman" panose="02020603050405020304" pitchFamily="18" charset="0"/>
                        </a:rPr>
                        <a:t>頭分</a:t>
                      </a:r>
                      <a:r>
                        <a:rPr lang="en-US" altLang="ko-KR" sz="1300" kern="100" dirty="0">
                          <a:effectLst/>
                          <a:latin typeface="+mn-ea"/>
                          <a:ea typeface="+mn-ea"/>
                          <a:cs typeface="Times New Roman" panose="02020603050405020304" pitchFamily="18" charset="0"/>
                        </a:rPr>
                        <a:t>/</a:t>
                      </a:r>
                      <a:r>
                        <a:rPr lang="ja-JP" altLang="en-US" sz="1300" kern="100" dirty="0">
                          <a:effectLst/>
                          <a:latin typeface="+mn-ea"/>
                          <a:ea typeface="+mn-ea"/>
                          <a:cs typeface="Times New Roman" panose="02020603050405020304" pitchFamily="18" charset="0"/>
                        </a:rPr>
                        <a:t>瓶</a:t>
                      </a:r>
                      <a:r>
                        <a:rPr lang="en-US" altLang="ko-KR" sz="1300" kern="100" dirty="0">
                          <a:effectLst/>
                          <a:latin typeface="+mn-ea"/>
                          <a:ea typeface="+mn-ea"/>
                          <a:cs typeface="Times New Roman" panose="02020603050405020304" pitchFamily="18" charset="0"/>
                        </a:rPr>
                        <a:t>, 50</a:t>
                      </a:r>
                      <a:r>
                        <a:rPr lang="ja-JP" altLang="en-US" sz="1300" kern="100" dirty="0">
                          <a:effectLst/>
                          <a:latin typeface="+mn-ea"/>
                          <a:ea typeface="+mn-ea"/>
                          <a:cs typeface="Times New Roman" panose="02020603050405020304" pitchFamily="18" charset="0"/>
                        </a:rPr>
                        <a:t>頭分</a:t>
                      </a:r>
                      <a:r>
                        <a:rPr lang="en-US" altLang="ko-KR" sz="1300" kern="100" dirty="0">
                          <a:effectLst/>
                          <a:latin typeface="+mn-ea"/>
                          <a:ea typeface="+mn-ea"/>
                          <a:cs typeface="Times New Roman" panose="02020603050405020304" pitchFamily="18" charset="0"/>
                        </a:rPr>
                        <a:t>/</a:t>
                      </a:r>
                      <a:r>
                        <a:rPr lang="ja-JP" altLang="en-US" sz="1300" kern="100" dirty="0">
                          <a:effectLst/>
                          <a:latin typeface="+mn-ea"/>
                          <a:ea typeface="+mn-ea"/>
                          <a:cs typeface="Times New Roman" panose="02020603050405020304" pitchFamily="18" charset="0"/>
                        </a:rPr>
                        <a:t>瓶</a:t>
                      </a:r>
                      <a:endParaRPr lang="ko-KR" sz="1300" kern="100" dirty="0">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3906392"/>
                  </a:ext>
                </a:extLst>
              </a:tr>
              <a:tr h="236786">
                <a:tc rowSpan="3">
                  <a:txBody>
                    <a:bodyPr/>
                    <a:lstStyle/>
                    <a:p>
                      <a:pPr algn="ctr" latinLnBrk="1">
                        <a:lnSpc>
                          <a:spcPct val="107000"/>
                        </a:lnSpc>
                        <a:spcAft>
                          <a:spcPts val="0"/>
                        </a:spcAft>
                      </a:pPr>
                      <a:r>
                        <a:rPr lang="ja-JP" altLang="en-US" sz="1300" kern="100" dirty="0">
                          <a:effectLst/>
                          <a:latin typeface="+mn-ea"/>
                          <a:ea typeface="+mn-ea"/>
                          <a:cs typeface="Times New Roman" panose="02020603050405020304" pitchFamily="18" charset="0"/>
                        </a:rPr>
                        <a:t>豚コレラ及び豚丹毒予防を目的にして豚コレラ野外株との感染鑑別が可能</a:t>
                      </a:r>
                      <a:br>
                        <a:rPr lang="en-US" altLang="ko-KR" sz="1300" kern="100" dirty="0">
                          <a:effectLst/>
                          <a:latin typeface="+mn-ea"/>
                          <a:ea typeface="+mn-ea"/>
                          <a:cs typeface="Times New Roman" panose="02020603050405020304" pitchFamily="18" charset="0"/>
                        </a:rPr>
                      </a:br>
                      <a:r>
                        <a:rPr lang="ko-KR" altLang="en-US" sz="1300" kern="100" dirty="0">
                          <a:effectLst/>
                          <a:latin typeface="+mn-ea"/>
                          <a:ea typeface="+mn-ea"/>
                          <a:cs typeface="Times New Roman" panose="02020603050405020304" pitchFamily="18" charset="0"/>
                        </a:rPr>
                        <a:t>가능</a:t>
                      </a:r>
                      <a:endParaRPr lang="ko-KR" sz="1300" kern="100" dirty="0">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latinLnBrk="1">
                        <a:lnSpc>
                          <a:spcPct val="107000"/>
                        </a:lnSpc>
                        <a:spcAft>
                          <a:spcPts val="0"/>
                        </a:spcAft>
                      </a:pPr>
                      <a:endParaRPr lang="ko-KR" sz="1100" kern="100" dirty="0">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53497527"/>
                  </a:ext>
                </a:extLst>
              </a:tr>
              <a:tr h="236876">
                <a:tc vMerge="1">
                  <a:txBody>
                    <a:bodyPr/>
                    <a:lstStyle/>
                    <a:p>
                      <a:pPr algn="ctr" latinLnBrk="1">
                        <a:lnSpc>
                          <a:spcPct val="107000"/>
                        </a:lnSpc>
                        <a:spcAft>
                          <a:spcPts val="0"/>
                        </a:spcAft>
                      </a:pPr>
                      <a:endParaRPr lang="ko-KR" sz="900" kern="100" dirty="0">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ja-JP" altLang="en-US" sz="1300" b="1" kern="100" dirty="0">
                          <a:solidFill>
                            <a:schemeClr val="dk1"/>
                          </a:solidFill>
                          <a:effectLst/>
                          <a:latin typeface="+mn-ea"/>
                          <a:ea typeface="+mn-ea"/>
                          <a:cs typeface="+mn-cs"/>
                        </a:rPr>
                        <a:t>有効期間</a:t>
                      </a:r>
                      <a:endParaRPr lang="en-US" altLang="ko-KR" sz="1300" b="1" kern="100" dirty="0">
                        <a:solidFill>
                          <a:schemeClr val="dk1"/>
                        </a:solidFill>
                        <a:effectLst/>
                        <a:latin typeface="+mn-ea"/>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332172626"/>
                  </a:ext>
                </a:extLst>
              </a:tr>
              <a:tr h="236876">
                <a:tc vMerge="1">
                  <a:txBody>
                    <a:bodyPr/>
                    <a:lstStyle/>
                    <a:p>
                      <a:pPr algn="ctr" latinLnBrk="1">
                        <a:lnSpc>
                          <a:spcPct val="107000"/>
                        </a:lnSpc>
                        <a:spcAft>
                          <a:spcPts val="0"/>
                        </a:spcAft>
                      </a:pPr>
                      <a:endParaRPr lang="ko-KR" sz="900" kern="100" dirty="0">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ja-JP" altLang="en-US" sz="1300" kern="100" dirty="0">
                          <a:effectLst/>
                          <a:latin typeface="+mn-ea"/>
                          <a:ea typeface="+mn-ea"/>
                        </a:rPr>
                        <a:t>製造費から</a:t>
                      </a:r>
                      <a:r>
                        <a:rPr lang="ko-KR" altLang="en-US" sz="1300" kern="100" dirty="0">
                          <a:effectLst/>
                          <a:latin typeface="+mn-ea"/>
                          <a:ea typeface="+mn-ea"/>
                        </a:rPr>
                        <a:t> </a:t>
                      </a:r>
                      <a:r>
                        <a:rPr lang="en-US" altLang="ko-KR" sz="1300" kern="100" dirty="0">
                          <a:effectLst/>
                          <a:latin typeface="+mn-ea"/>
                          <a:ea typeface="+mn-ea"/>
                        </a:rPr>
                        <a:t>24</a:t>
                      </a:r>
                      <a:r>
                        <a:rPr lang="ja-JP" altLang="en-US" sz="1300" kern="100" dirty="0">
                          <a:effectLst/>
                          <a:latin typeface="+mn-ea"/>
                          <a:ea typeface="+mn-ea"/>
                        </a:rPr>
                        <a:t>ヶ月</a:t>
                      </a:r>
                      <a:endParaRPr lang="ko-KR" altLang="en-US" sz="1300" dirty="0"/>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6035706"/>
                  </a:ext>
                </a:extLst>
              </a:tr>
            </a:tbl>
          </a:graphicData>
        </a:graphic>
      </p:graphicFrame>
      <p:sp>
        <p:nvSpPr>
          <p:cNvPr id="16" name="TextBox 15">
            <a:extLst>
              <a:ext uri="{FF2B5EF4-FFF2-40B4-BE49-F238E27FC236}">
                <a16:creationId xmlns:a16="http://schemas.microsoft.com/office/drawing/2014/main" id="{C1D5734D-1901-4A76-BE7A-90AB3EDC1F02}"/>
              </a:ext>
            </a:extLst>
          </p:cNvPr>
          <p:cNvSpPr txBox="1"/>
          <p:nvPr/>
        </p:nvSpPr>
        <p:spPr>
          <a:xfrm>
            <a:off x="3238501" y="473828"/>
            <a:ext cx="2582439" cy="369332"/>
          </a:xfrm>
          <a:prstGeom prst="rect">
            <a:avLst/>
          </a:prstGeom>
          <a:noFill/>
        </p:spPr>
        <p:txBody>
          <a:bodyPr wrap="square" rtlCol="0">
            <a:spAutoFit/>
          </a:bodyPr>
          <a:lstStyle/>
          <a:p>
            <a:r>
              <a:rPr lang="ja-JP" altLang="en-US" b="1" dirty="0">
                <a:solidFill>
                  <a:schemeClr val="tx1">
                    <a:lumMod val="75000"/>
                    <a:lumOff val="25000"/>
                  </a:schemeClr>
                </a:solidFill>
              </a:rPr>
              <a:t>付表</a:t>
            </a:r>
            <a:endParaRPr lang="ko-KR" altLang="en-US" b="1" dirty="0">
              <a:solidFill>
                <a:srgbClr val="FF0000"/>
              </a:solidFill>
            </a:endParaRPr>
          </a:p>
        </p:txBody>
      </p:sp>
      <p:sp>
        <p:nvSpPr>
          <p:cNvPr id="17" name="Freeform 3">
            <a:extLst>
              <a:ext uri="{FF2B5EF4-FFF2-40B4-BE49-F238E27FC236}">
                <a16:creationId xmlns:a16="http://schemas.microsoft.com/office/drawing/2014/main" id="{0219E2CC-02AC-4176-B7DF-02C094620530}"/>
              </a:ext>
            </a:extLst>
          </p:cNvPr>
          <p:cNvSpPr/>
          <p:nvPr/>
        </p:nvSpPr>
        <p:spPr>
          <a:xfrm>
            <a:off x="524980" y="499528"/>
            <a:ext cx="326398" cy="326195"/>
          </a:xfrm>
          <a:custGeom>
            <a:avLst/>
            <a:gdLst>
              <a:gd name="connsiteX0" fmla="*/ 313848 w 326398"/>
              <a:gd name="connsiteY0" fmla="*/ 0 h 326195"/>
              <a:gd name="connsiteX1" fmla="*/ 12555 w 326398"/>
              <a:gd name="connsiteY1" fmla="*/ 0 h 326195"/>
              <a:gd name="connsiteX2" fmla="*/ 0 w 326398"/>
              <a:gd name="connsiteY2" fmla="*/ 12548 h 326195"/>
              <a:gd name="connsiteX3" fmla="*/ 12555 w 326398"/>
              <a:gd name="connsiteY3" fmla="*/ 25090 h 326195"/>
              <a:gd name="connsiteX4" fmla="*/ 284222 w 326398"/>
              <a:gd name="connsiteY4" fmla="*/ 25090 h 326195"/>
              <a:gd name="connsiteX5" fmla="*/ 79440 w 326398"/>
              <a:gd name="connsiteY5" fmla="*/ 229696 h 326195"/>
              <a:gd name="connsiteX6" fmla="*/ 79440 w 326398"/>
              <a:gd name="connsiteY6" fmla="*/ 247436 h 326195"/>
              <a:gd name="connsiteX7" fmla="*/ 88319 w 326398"/>
              <a:gd name="connsiteY7" fmla="*/ 251117 h 326195"/>
              <a:gd name="connsiteX8" fmla="*/ 97198 w 326398"/>
              <a:gd name="connsiteY8" fmla="*/ 247436 h 326195"/>
              <a:gd name="connsiteX9" fmla="*/ 301299 w 326398"/>
              <a:gd name="connsiteY9" fmla="*/ 43512 h 326195"/>
              <a:gd name="connsiteX10" fmla="*/ 301299 w 326398"/>
              <a:gd name="connsiteY10" fmla="*/ 313647 h 326195"/>
              <a:gd name="connsiteX11" fmla="*/ 313848 w 326398"/>
              <a:gd name="connsiteY11" fmla="*/ 326195 h 326195"/>
              <a:gd name="connsiteX12" fmla="*/ 326398 w 326398"/>
              <a:gd name="connsiteY12" fmla="*/ 313647 h 326195"/>
              <a:gd name="connsiteX13" fmla="*/ 326398 w 326398"/>
              <a:gd name="connsiteY13" fmla="*/ 12548 h 326195"/>
              <a:gd name="connsiteX14" fmla="*/ 313848 w 326398"/>
              <a:gd name="connsiteY14" fmla="*/ 0 h 32619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326398" h="326195">
                <a:moveTo>
                  <a:pt x="313848" y="0"/>
                </a:moveTo>
                <a:cubicBezTo>
                  <a:pt x="313848" y="0"/>
                  <a:pt x="12555" y="0"/>
                  <a:pt x="12555" y="0"/>
                </a:cubicBezTo>
                <a:cubicBezTo>
                  <a:pt x="5636" y="0"/>
                  <a:pt x="0" y="5632"/>
                  <a:pt x="0" y="12548"/>
                </a:cubicBezTo>
                <a:cubicBezTo>
                  <a:pt x="0" y="19451"/>
                  <a:pt x="5636" y="25090"/>
                  <a:pt x="12555" y="25090"/>
                </a:cubicBezTo>
                <a:cubicBezTo>
                  <a:pt x="12555" y="25090"/>
                  <a:pt x="284222" y="25090"/>
                  <a:pt x="284222" y="25090"/>
                </a:cubicBezTo>
                <a:cubicBezTo>
                  <a:pt x="284222" y="25090"/>
                  <a:pt x="79440" y="229696"/>
                  <a:pt x="79440" y="229696"/>
                </a:cubicBezTo>
                <a:cubicBezTo>
                  <a:pt x="74535" y="234597"/>
                  <a:pt x="74535" y="242535"/>
                  <a:pt x="79440" y="247436"/>
                </a:cubicBezTo>
                <a:cubicBezTo>
                  <a:pt x="81895" y="249890"/>
                  <a:pt x="85082" y="251117"/>
                  <a:pt x="88319" y="251117"/>
                </a:cubicBezTo>
                <a:cubicBezTo>
                  <a:pt x="91506" y="251117"/>
                  <a:pt x="94743" y="249890"/>
                  <a:pt x="97198" y="247436"/>
                </a:cubicBezTo>
                <a:cubicBezTo>
                  <a:pt x="97198" y="247436"/>
                  <a:pt x="301299" y="43512"/>
                  <a:pt x="301299" y="43512"/>
                </a:cubicBezTo>
                <a:cubicBezTo>
                  <a:pt x="301299" y="43512"/>
                  <a:pt x="301299" y="313647"/>
                  <a:pt x="301299" y="313647"/>
                </a:cubicBezTo>
                <a:cubicBezTo>
                  <a:pt x="301299" y="320556"/>
                  <a:pt x="306935" y="326195"/>
                  <a:pt x="313848" y="326195"/>
                </a:cubicBezTo>
                <a:cubicBezTo>
                  <a:pt x="320762" y="326195"/>
                  <a:pt x="326398" y="320556"/>
                  <a:pt x="326398" y="313647"/>
                </a:cubicBezTo>
                <a:cubicBezTo>
                  <a:pt x="326398" y="313647"/>
                  <a:pt x="326398" y="12548"/>
                  <a:pt x="326398" y="12548"/>
                </a:cubicBezTo>
                <a:cubicBezTo>
                  <a:pt x="326398" y="5632"/>
                  <a:pt x="320762" y="0"/>
                  <a:pt x="313848" y="0"/>
                </a:cubicBezTo>
              </a:path>
            </a:pathLst>
          </a:custGeom>
          <a:solidFill>
            <a:srgbClr val="EE1D2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3">
            <a:extLst>
              <a:ext uri="{FF2B5EF4-FFF2-40B4-BE49-F238E27FC236}">
                <a16:creationId xmlns:a16="http://schemas.microsoft.com/office/drawing/2014/main" id="{D51AACC7-685F-41AA-8B98-87E899373BB9}"/>
              </a:ext>
            </a:extLst>
          </p:cNvPr>
          <p:cNvSpPr/>
          <p:nvPr/>
        </p:nvSpPr>
        <p:spPr>
          <a:xfrm>
            <a:off x="3163165" y="403638"/>
            <a:ext cx="25112" cy="526934"/>
          </a:xfrm>
          <a:custGeom>
            <a:avLst/>
            <a:gdLst>
              <a:gd name="connsiteX0" fmla="*/ 12556 w 25112"/>
              <a:gd name="connsiteY0" fmla="*/ 526934 h 526934"/>
              <a:gd name="connsiteX1" fmla="*/ 0 w 25112"/>
              <a:gd name="connsiteY1" fmla="*/ 514393 h 526934"/>
              <a:gd name="connsiteX2" fmla="*/ 0 w 25112"/>
              <a:gd name="connsiteY2" fmla="*/ 12541 h 526934"/>
              <a:gd name="connsiteX3" fmla="*/ 12556 w 25112"/>
              <a:gd name="connsiteY3" fmla="*/ 0 h 526934"/>
              <a:gd name="connsiteX4" fmla="*/ 25112 w 25112"/>
              <a:gd name="connsiteY4" fmla="*/ 12541 h 526934"/>
              <a:gd name="connsiteX5" fmla="*/ 25112 w 25112"/>
              <a:gd name="connsiteY5" fmla="*/ 514393 h 526934"/>
              <a:gd name="connsiteX6" fmla="*/ 12556 w 25112"/>
              <a:gd name="connsiteY6" fmla="*/ 526934 h 52693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25112" h="526934">
                <a:moveTo>
                  <a:pt x="12556" y="526934"/>
                </a:moveTo>
                <a:cubicBezTo>
                  <a:pt x="5649" y="526934"/>
                  <a:pt x="0" y="521283"/>
                  <a:pt x="0" y="514393"/>
                </a:cubicBezTo>
                <a:cubicBezTo>
                  <a:pt x="0" y="514393"/>
                  <a:pt x="0" y="12541"/>
                  <a:pt x="0" y="12541"/>
                </a:cubicBezTo>
                <a:cubicBezTo>
                  <a:pt x="0" y="5626"/>
                  <a:pt x="5649" y="0"/>
                  <a:pt x="12556" y="0"/>
                </a:cubicBezTo>
                <a:cubicBezTo>
                  <a:pt x="19476" y="0"/>
                  <a:pt x="25112" y="5626"/>
                  <a:pt x="25112" y="12541"/>
                </a:cubicBezTo>
                <a:cubicBezTo>
                  <a:pt x="25112" y="12541"/>
                  <a:pt x="25112" y="514393"/>
                  <a:pt x="25112" y="514393"/>
                </a:cubicBezTo>
                <a:cubicBezTo>
                  <a:pt x="25112" y="521283"/>
                  <a:pt x="19476" y="526934"/>
                  <a:pt x="12556" y="526934"/>
                </a:cubicBezTo>
              </a:path>
            </a:pathLst>
          </a:custGeom>
          <a:solidFill>
            <a:srgbClr val="57687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23">
            <a:extLst>
              <a:ext uri="{FF2B5EF4-FFF2-40B4-BE49-F238E27FC236}">
                <a16:creationId xmlns:a16="http://schemas.microsoft.com/office/drawing/2014/main" id="{BE812560-D357-443E-B7FB-FE50D60A44F1}"/>
              </a:ext>
            </a:extLst>
          </p:cNvPr>
          <p:cNvSpPr txBox="1"/>
          <p:nvPr/>
        </p:nvSpPr>
        <p:spPr>
          <a:xfrm>
            <a:off x="952500" y="431792"/>
            <a:ext cx="2314267" cy="461665"/>
          </a:xfrm>
          <a:prstGeom prst="rect">
            <a:avLst/>
          </a:prstGeom>
          <a:noFill/>
        </p:spPr>
        <p:txBody>
          <a:bodyPr wrap="square" rtlCol="0">
            <a:spAutoFit/>
          </a:bodyPr>
          <a:lstStyle/>
          <a:p>
            <a:r>
              <a:rPr lang="en-US" altLang="ja-JP" sz="2400" spc="-150" dirty="0">
                <a:solidFill>
                  <a:schemeClr val="tx1">
                    <a:lumMod val="75000"/>
                    <a:lumOff val="25000"/>
                  </a:schemeClr>
                </a:solidFill>
              </a:rPr>
              <a:t>CTCVAC</a:t>
            </a:r>
            <a:r>
              <a:rPr lang="ja-JP" altLang="en-US" sz="2400" spc="-150" dirty="0">
                <a:solidFill>
                  <a:schemeClr val="tx1">
                    <a:lumMod val="75000"/>
                    <a:lumOff val="25000"/>
                  </a:schemeClr>
                </a:solidFill>
              </a:rPr>
              <a:t> 丹熱Ｍ</a:t>
            </a:r>
            <a:endParaRPr lang="ko-KR" altLang="en-US" sz="2400" spc="-150" dirty="0">
              <a:solidFill>
                <a:srgbClr val="FF0000"/>
              </a:solidFill>
            </a:endParaRPr>
          </a:p>
        </p:txBody>
      </p:sp>
      <p:sp>
        <p:nvSpPr>
          <p:cNvPr id="26" name="직사각형 25">
            <a:extLst>
              <a:ext uri="{FF2B5EF4-FFF2-40B4-BE49-F238E27FC236}">
                <a16:creationId xmlns:a16="http://schemas.microsoft.com/office/drawing/2014/main" id="{C229F2B8-F59A-46E7-A88C-018F9FAC1E32}"/>
              </a:ext>
            </a:extLst>
          </p:cNvPr>
          <p:cNvSpPr/>
          <p:nvPr/>
        </p:nvSpPr>
        <p:spPr>
          <a:xfrm>
            <a:off x="9062907" y="1972120"/>
            <a:ext cx="865904" cy="4616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20" name="표 7">
            <a:extLst>
              <a:ext uri="{FF2B5EF4-FFF2-40B4-BE49-F238E27FC236}">
                <a16:creationId xmlns:a16="http://schemas.microsoft.com/office/drawing/2014/main" id="{84CCB9DC-85AB-46DD-B04C-B2AADC4E7D96}"/>
              </a:ext>
            </a:extLst>
          </p:cNvPr>
          <p:cNvGraphicFramePr>
            <a:graphicFrameLocks noGrp="1"/>
          </p:cNvGraphicFramePr>
          <p:nvPr>
            <p:extLst>
              <p:ext uri="{D42A27DB-BD31-4B8C-83A1-F6EECF244321}">
                <p14:modId xmlns:p14="http://schemas.microsoft.com/office/powerpoint/2010/main" val="1563336793"/>
              </p:ext>
            </p:extLst>
          </p:nvPr>
        </p:nvGraphicFramePr>
        <p:xfrm>
          <a:off x="831969" y="1630785"/>
          <a:ext cx="4054417" cy="414068"/>
        </p:xfrm>
        <a:graphic>
          <a:graphicData uri="http://schemas.openxmlformats.org/drawingml/2006/table">
            <a:tbl>
              <a:tblPr firstRow="1" bandRow="1">
                <a:tableStyleId>{5C22544A-7EE6-4342-B048-85BDC9FD1C3A}</a:tableStyleId>
              </a:tblPr>
              <a:tblGrid>
                <a:gridCol w="4054417">
                  <a:extLst>
                    <a:ext uri="{9D8B030D-6E8A-4147-A177-3AD203B41FA5}">
                      <a16:colId xmlns:a16="http://schemas.microsoft.com/office/drawing/2014/main" val="2942321176"/>
                    </a:ext>
                  </a:extLst>
                </a:gridCol>
              </a:tblGrid>
              <a:tr h="414068">
                <a:tc>
                  <a:txBody>
                    <a:bodyPr/>
                    <a:lstStyle/>
                    <a:p>
                      <a:pPr algn="ctr" latinLnBrk="1"/>
                      <a:r>
                        <a:rPr lang="ja-JP" altLang="en-US" dirty="0">
                          <a:solidFill>
                            <a:schemeClr val="tx1"/>
                          </a:solidFill>
                        </a:rPr>
                        <a:t>調達品目 識別番号</a:t>
                      </a:r>
                      <a:r>
                        <a:rPr lang="ko-KR" altLang="en-US" dirty="0">
                          <a:solidFill>
                            <a:schemeClr val="tx1"/>
                          </a:solidFill>
                        </a:rPr>
                        <a:t> </a:t>
                      </a:r>
                      <a:r>
                        <a:rPr lang="ko-KR" altLang="en-US" dirty="0" err="1">
                          <a:solidFill>
                            <a:schemeClr val="tx1"/>
                          </a:solidFill>
                        </a:rPr>
                        <a:t>ㅣ</a:t>
                      </a:r>
                      <a:r>
                        <a:rPr lang="ko-KR" altLang="en-US" dirty="0">
                          <a:solidFill>
                            <a:schemeClr val="tx1"/>
                          </a:solidFill>
                        </a:rPr>
                        <a:t> </a:t>
                      </a:r>
                      <a:r>
                        <a:rPr lang="en-US" altLang="ko-KR" dirty="0">
                          <a:solidFill>
                            <a:schemeClr val="tx1"/>
                          </a:solidFill>
                        </a:rPr>
                        <a:t>24055722</a:t>
                      </a:r>
                      <a:endParaRPr lang="ko-KR"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1693803"/>
                  </a:ext>
                </a:extLst>
              </a:tr>
            </a:tbl>
          </a:graphicData>
        </a:graphic>
      </p:graphicFrame>
      <p:pic>
        <p:nvPicPr>
          <p:cNvPr id="21" name="그림 20" descr="텍스트이(가) 표시된 사진&#10;&#10;자동 생성된 설명">
            <a:extLst>
              <a:ext uri="{FF2B5EF4-FFF2-40B4-BE49-F238E27FC236}">
                <a16:creationId xmlns:a16="http://schemas.microsoft.com/office/drawing/2014/main" id="{6CC9210A-A2A7-43E8-B96A-B7E7C11ABF6E}"/>
              </a:ext>
            </a:extLst>
          </p:cNvPr>
          <p:cNvPicPr>
            <a:picLocks noChangeAspect="1"/>
          </p:cNvPicPr>
          <p:nvPr/>
        </p:nvPicPr>
        <p:blipFill>
          <a:blip r:embed="rId3"/>
          <a:stretch>
            <a:fillRect/>
          </a:stretch>
        </p:blipFill>
        <p:spPr>
          <a:xfrm>
            <a:off x="5280344" y="364013"/>
            <a:ext cx="5097213" cy="2200504"/>
          </a:xfrm>
          <a:prstGeom prst="rect">
            <a:avLst/>
          </a:prstGeom>
        </p:spPr>
      </p:pic>
    </p:spTree>
    <p:extLst>
      <p:ext uri="{BB962C8B-B14F-4D97-AF65-F5344CB8AC3E}">
        <p14:creationId xmlns:p14="http://schemas.microsoft.com/office/powerpoint/2010/main" val="9848322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1">
      <a:majorFont>
        <a:latin typeface="MS Reference Sans Serif"/>
        <a:ea typeface="Microsoft GothicNeo"/>
        <a:cs typeface=""/>
      </a:majorFont>
      <a:minorFont>
        <a:latin typeface="MS Reference Sans Serif"/>
        <a:ea typeface="Microsoft GothicNeo"/>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4677</TotalTime>
  <Words>611</Words>
  <Application>Microsoft Office PowerPoint</Application>
  <PresentationFormat>ユーザー設定</PresentationFormat>
  <Paragraphs>90</Paragraphs>
  <Slides>8</Slides>
  <Notes>8</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8</vt:i4>
      </vt:variant>
    </vt:vector>
  </HeadingPairs>
  <TitlesOfParts>
    <vt:vector size="14" baseType="lpstr">
      <vt:lpstr>맑은 고딕</vt:lpstr>
      <vt:lpstr>Microsoft GothicNeo</vt:lpstr>
      <vt:lpstr>Arial</vt:lpstr>
      <vt:lpstr>MS Reference Sans Serif</vt:lpstr>
      <vt:lpstr>Wingdings</vt:lpstr>
      <vt:lpstr>Office Theme</vt:lpstr>
      <vt:lpstr>CTＣVAＣ 豚丹毒-熱病 生マーカー複合ワクチン CTCVAC CSF-SE marker</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HYUN OK CHO</dc:creator>
  <cp:lastModifiedBy>Yoshi Iwamoto</cp:lastModifiedBy>
  <cp:revision>117</cp:revision>
  <dcterms:created xsi:type="dcterms:W3CDTF">2006-08-16T00:00:00Z</dcterms:created>
  <dcterms:modified xsi:type="dcterms:W3CDTF">2022-03-08T08:27:15Z</dcterms:modified>
</cp:coreProperties>
</file>